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5"/>
  </p:notesMasterIdLst>
  <p:handoutMasterIdLst>
    <p:handoutMasterId r:id="rId16"/>
  </p:handoutMasterIdLst>
  <p:sldIdLst>
    <p:sldId id="256" r:id="rId2"/>
    <p:sldId id="382" r:id="rId3"/>
    <p:sldId id="388" r:id="rId4"/>
    <p:sldId id="412" r:id="rId5"/>
    <p:sldId id="402" r:id="rId6"/>
    <p:sldId id="414" r:id="rId7"/>
    <p:sldId id="418" r:id="rId8"/>
    <p:sldId id="421" r:id="rId9"/>
    <p:sldId id="415" r:id="rId10"/>
    <p:sldId id="423" r:id="rId11"/>
    <p:sldId id="419" r:id="rId12"/>
    <p:sldId id="398" r:id="rId13"/>
    <p:sldId id="420" r:id="rId1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660066"/>
    <a:srgbClr val="A75F0A"/>
    <a:srgbClr val="BD582C"/>
    <a:srgbClr val="EABAA5"/>
    <a:srgbClr val="436D9F"/>
    <a:srgbClr val="006600"/>
    <a:srgbClr val="710505"/>
    <a:srgbClr val="E48312"/>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E5F0CC-B912-42CE-A892-A394D9515D24}" v="2831" dt="2019-02-23T18:40:22.0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98" d="100"/>
          <a:sy n="98" d="100"/>
        </p:scale>
        <p:origin x="90" y="222"/>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Glover" userId="47c2a8b81aae47a8" providerId="LiveId" clId="{4B918051-4D0D-4028-887D-E2D41D726AC1}"/>
    <pc:docChg chg="custSel addSld delSld modSld">
      <pc:chgData name="Eric Glover" userId="47c2a8b81aae47a8" providerId="LiveId" clId="{4B918051-4D0D-4028-887D-E2D41D726AC1}" dt="2019-02-09T18:26:35.513" v="29" actId="6549"/>
      <pc:docMkLst>
        <pc:docMk/>
      </pc:docMkLst>
      <pc:sldChg chg="delSp">
        <pc:chgData name="Eric Glover" userId="47c2a8b81aae47a8" providerId="LiveId" clId="{4B918051-4D0D-4028-887D-E2D41D726AC1}" dt="2019-02-09T18:25:34.408" v="23" actId="478"/>
        <pc:sldMkLst>
          <pc:docMk/>
          <pc:sldMk cId="1218251280" sldId="382"/>
        </pc:sldMkLst>
        <pc:spChg chg="del">
          <ac:chgData name="Eric Glover" userId="47c2a8b81aae47a8" providerId="LiveId" clId="{4B918051-4D0D-4028-887D-E2D41D726AC1}" dt="2019-02-09T18:25:34.408" v="23" actId="478"/>
          <ac:spMkLst>
            <pc:docMk/>
            <pc:sldMk cId="1218251280" sldId="382"/>
            <ac:spMk id="8" creationId="{C30EF0E1-3CB5-41E5-AE64-58787F2C5E53}"/>
          </ac:spMkLst>
        </pc:spChg>
        <pc:picChg chg="del">
          <ac:chgData name="Eric Glover" userId="47c2a8b81aae47a8" providerId="LiveId" clId="{4B918051-4D0D-4028-887D-E2D41D726AC1}" dt="2019-02-09T18:25:33.145" v="22" actId="478"/>
          <ac:picMkLst>
            <pc:docMk/>
            <pc:sldMk cId="1218251280" sldId="382"/>
            <ac:picMk id="1026" creationId="{B8730CB2-03F7-40B9-8470-59E0AF18C7BA}"/>
          </ac:picMkLst>
        </pc:picChg>
      </pc:sldChg>
      <pc:sldChg chg="modSp">
        <pc:chgData name="Eric Glover" userId="47c2a8b81aae47a8" providerId="LiveId" clId="{4B918051-4D0D-4028-887D-E2D41D726AC1}" dt="2019-02-09T18:26:35.513" v="29" actId="6549"/>
        <pc:sldMkLst>
          <pc:docMk/>
          <pc:sldMk cId="2451821307" sldId="388"/>
        </pc:sldMkLst>
        <pc:spChg chg="mod">
          <ac:chgData name="Eric Glover" userId="47c2a8b81aae47a8" providerId="LiveId" clId="{4B918051-4D0D-4028-887D-E2D41D726AC1}" dt="2019-02-09T18:26:35.513" v="29" actId="6549"/>
          <ac:spMkLst>
            <pc:docMk/>
            <pc:sldMk cId="2451821307" sldId="388"/>
            <ac:spMk id="7" creationId="{2E5211BB-94D9-464A-A29E-7EF8F7DFCA40}"/>
          </ac:spMkLst>
        </pc:spChg>
        <pc:spChg chg="mod">
          <ac:chgData name="Eric Glover" userId="47c2a8b81aae47a8" providerId="LiveId" clId="{4B918051-4D0D-4028-887D-E2D41D726AC1}" dt="2019-02-09T18:24:44.395" v="5" actId="6549"/>
          <ac:spMkLst>
            <pc:docMk/>
            <pc:sldMk cId="2451821307" sldId="388"/>
            <ac:spMk id="10" creationId="{CBBD0FEB-39F8-4A5A-A14C-6B754FE0374E}"/>
          </ac:spMkLst>
        </pc:spChg>
      </pc:sldChg>
    </pc:docChg>
  </pc:docChgLst>
  <pc:docChgLst>
    <pc:chgData name="Eric Glover" userId="47c2a8b81aae47a8" providerId="LiveId" clId="{9CE5F0CC-B912-42CE-A892-A394D9515D24}"/>
    <pc:docChg chg="undo custSel mod addSld delSld modSld sldOrd modMainMaster modNotesMaster modHandout">
      <pc:chgData name="Eric Glover" userId="47c2a8b81aae47a8" providerId="LiveId" clId="{9CE5F0CC-B912-42CE-A892-A394D9515D24}" dt="2019-02-23T18:40:22.021" v="5357" actId="20577"/>
      <pc:docMkLst>
        <pc:docMk/>
      </pc:docMkLst>
      <pc:sldChg chg="addSp delSp modSp del">
        <pc:chgData name="Eric Glover" userId="47c2a8b81aae47a8" providerId="LiveId" clId="{9CE5F0CC-B912-42CE-A892-A394D9515D24}" dt="2019-02-22T13:13:49.610" v="1773" actId="2696"/>
        <pc:sldMkLst>
          <pc:docMk/>
          <pc:sldMk cId="503746875" sldId="359"/>
        </pc:sldMkLst>
        <pc:spChg chg="mod">
          <ac:chgData name="Eric Glover" userId="47c2a8b81aae47a8" providerId="LiveId" clId="{9CE5F0CC-B912-42CE-A892-A394D9515D24}" dt="2019-02-19T11:57:59.542" v="204" actId="14100"/>
          <ac:spMkLst>
            <pc:docMk/>
            <pc:sldMk cId="503746875" sldId="359"/>
            <ac:spMk id="2" creationId="{C6423313-2435-4A9B-9771-EEC26F7687EB}"/>
          </ac:spMkLst>
        </pc:spChg>
        <pc:spChg chg="del">
          <ac:chgData name="Eric Glover" userId="47c2a8b81aae47a8" providerId="LiveId" clId="{9CE5F0CC-B912-42CE-A892-A394D9515D24}" dt="2019-02-19T11:57:16.111" v="174" actId="478"/>
          <ac:spMkLst>
            <pc:docMk/>
            <pc:sldMk cId="503746875" sldId="359"/>
            <ac:spMk id="4" creationId="{34C5CA31-7BDF-496E-800E-4089943213D2}"/>
          </ac:spMkLst>
        </pc:spChg>
        <pc:spChg chg="add">
          <ac:chgData name="Eric Glover" userId="47c2a8b81aae47a8" providerId="LiveId" clId="{9CE5F0CC-B912-42CE-A892-A394D9515D24}" dt="2019-02-19T11:57:17.082" v="175"/>
          <ac:spMkLst>
            <pc:docMk/>
            <pc:sldMk cId="503746875" sldId="359"/>
            <ac:spMk id="9" creationId="{28E10303-AF29-4FCD-B9F4-1F8DE7F3294D}"/>
          </ac:spMkLst>
        </pc:spChg>
        <pc:picChg chg="mod">
          <ac:chgData name="Eric Glover" userId="47c2a8b81aae47a8" providerId="LiveId" clId="{9CE5F0CC-B912-42CE-A892-A394D9515D24}" dt="2019-02-19T11:57:45.041" v="203" actId="1035"/>
          <ac:picMkLst>
            <pc:docMk/>
            <pc:sldMk cId="503746875" sldId="359"/>
            <ac:picMk id="3" creationId="{62E92B30-7A2F-45E9-BE46-6EA0077677EA}"/>
          </ac:picMkLst>
        </pc:picChg>
        <pc:picChg chg="mod">
          <ac:chgData name="Eric Glover" userId="47c2a8b81aae47a8" providerId="LiveId" clId="{9CE5F0CC-B912-42CE-A892-A394D9515D24}" dt="2019-02-19T11:58:02.979" v="228" actId="1035"/>
          <ac:picMkLst>
            <pc:docMk/>
            <pc:sldMk cId="503746875" sldId="359"/>
            <ac:picMk id="10" creationId="{35C245FD-4405-4ED3-BB0D-F41EEDB250AA}"/>
          </ac:picMkLst>
        </pc:picChg>
      </pc:sldChg>
      <pc:sldChg chg="addSp delSp modSp ord">
        <pc:chgData name="Eric Glover" userId="47c2a8b81aae47a8" providerId="LiveId" clId="{9CE5F0CC-B912-42CE-A892-A394D9515D24}" dt="2019-02-23T17:43:12.182" v="4466"/>
        <pc:sldMkLst>
          <pc:docMk/>
          <pc:sldMk cId="1218251280" sldId="382"/>
        </pc:sldMkLst>
        <pc:spChg chg="del">
          <ac:chgData name="Eric Glover" userId="47c2a8b81aae47a8" providerId="LiveId" clId="{9CE5F0CC-B912-42CE-A892-A394D9515D24}" dt="2019-02-19T11:55:14.777" v="166" actId="478"/>
          <ac:spMkLst>
            <pc:docMk/>
            <pc:sldMk cId="1218251280" sldId="382"/>
            <ac:spMk id="2" creationId="{1F02A193-9CBD-4B20-89EF-96833B02A575}"/>
          </ac:spMkLst>
        </pc:spChg>
        <pc:spChg chg="add del mod">
          <ac:chgData name="Eric Glover" userId="47c2a8b81aae47a8" providerId="LiveId" clId="{9CE5F0CC-B912-42CE-A892-A394D9515D24}" dt="2019-02-19T11:56:18.558" v="168"/>
          <ac:spMkLst>
            <pc:docMk/>
            <pc:sldMk cId="1218251280" sldId="382"/>
            <ac:spMk id="3" creationId="{EAAF2FCD-F15B-44A9-819F-B186BD08C5A3}"/>
          </ac:spMkLst>
        </pc:spChg>
        <pc:spChg chg="add del mod">
          <ac:chgData name="Eric Glover" userId="47c2a8b81aae47a8" providerId="LiveId" clId="{9CE5F0CC-B912-42CE-A892-A394D9515D24}" dt="2019-02-19T11:56:18.558" v="168"/>
          <ac:spMkLst>
            <pc:docMk/>
            <pc:sldMk cId="1218251280" sldId="382"/>
            <ac:spMk id="4" creationId="{373D0C48-9417-48A2-BCE6-6AE2B163AACD}"/>
          </ac:spMkLst>
        </pc:spChg>
        <pc:spChg chg="add">
          <ac:chgData name="Eric Glover" userId="47c2a8b81aae47a8" providerId="LiveId" clId="{9CE5F0CC-B912-42CE-A892-A394D9515D24}" dt="2019-02-23T17:43:12.182" v="4466"/>
          <ac:spMkLst>
            <pc:docMk/>
            <pc:sldMk cId="1218251280" sldId="382"/>
            <ac:spMk id="4" creationId="{6B5DC1DA-3124-4263-9CFF-20D5D98FC7CA}"/>
          </ac:spMkLst>
        </pc:spChg>
        <pc:spChg chg="add del mod ord">
          <ac:chgData name="Eric Glover" userId="47c2a8b81aae47a8" providerId="LiveId" clId="{9CE5F0CC-B912-42CE-A892-A394D9515D24}" dt="2019-02-23T17:43:11.399" v="4465" actId="478"/>
          <ac:spMkLst>
            <pc:docMk/>
            <pc:sldMk cId="1218251280" sldId="382"/>
            <ac:spMk id="5" creationId="{BB443664-9D93-4D16-8A40-CCEF89A75A70}"/>
          </ac:spMkLst>
        </pc:spChg>
        <pc:picChg chg="add mod">
          <ac:chgData name="Eric Glover" userId="47c2a8b81aae47a8" providerId="LiveId" clId="{9CE5F0CC-B912-42CE-A892-A394D9515D24}" dt="2019-02-23T17:42:35.577" v="4464" actId="26606"/>
          <ac:picMkLst>
            <pc:docMk/>
            <pc:sldMk cId="1218251280" sldId="382"/>
            <ac:picMk id="2" creationId="{25656F30-444B-4A84-89B0-ED2F46FDB5CD}"/>
          </ac:picMkLst>
        </pc:picChg>
      </pc:sldChg>
      <pc:sldChg chg="addSp delSp modSp">
        <pc:chgData name="Eric Glover" userId="47c2a8b81aae47a8" providerId="LiveId" clId="{9CE5F0CC-B912-42CE-A892-A394D9515D24}" dt="2019-02-23T17:46:43.607" v="4505" actId="14100"/>
        <pc:sldMkLst>
          <pc:docMk/>
          <pc:sldMk cId="2451821307" sldId="388"/>
        </pc:sldMkLst>
        <pc:spChg chg="del">
          <ac:chgData name="Eric Glover" userId="47c2a8b81aae47a8" providerId="LiveId" clId="{9CE5F0CC-B912-42CE-A892-A394D9515D24}" dt="2019-02-19T11:56:52.605" v="170" actId="478"/>
          <ac:spMkLst>
            <pc:docMk/>
            <pc:sldMk cId="2451821307" sldId="388"/>
            <ac:spMk id="4" creationId="{34C5CA31-7BDF-496E-800E-4089943213D2}"/>
          </ac:spMkLst>
        </pc:spChg>
        <pc:spChg chg="mod">
          <ac:chgData name="Eric Glover" userId="47c2a8b81aae47a8" providerId="LiveId" clId="{9CE5F0CC-B912-42CE-A892-A394D9515D24}" dt="2019-02-23T17:46:43.607" v="4505" actId="14100"/>
          <ac:spMkLst>
            <pc:docMk/>
            <pc:sldMk cId="2451821307" sldId="388"/>
            <ac:spMk id="7" creationId="{2E5211BB-94D9-464A-A29E-7EF8F7DFCA40}"/>
          </ac:spMkLst>
        </pc:spChg>
        <pc:spChg chg="mod">
          <ac:chgData name="Eric Glover" userId="47c2a8b81aae47a8" providerId="LiveId" clId="{9CE5F0CC-B912-42CE-A892-A394D9515D24}" dt="2019-02-19T11:45:23.239" v="12" actId="6549"/>
          <ac:spMkLst>
            <pc:docMk/>
            <pc:sldMk cId="2451821307" sldId="388"/>
            <ac:spMk id="10" creationId="{CBBD0FEB-39F8-4A5A-A14C-6B754FE0374E}"/>
          </ac:spMkLst>
        </pc:spChg>
        <pc:spChg chg="add">
          <ac:chgData name="Eric Glover" userId="47c2a8b81aae47a8" providerId="LiveId" clId="{9CE5F0CC-B912-42CE-A892-A394D9515D24}" dt="2019-02-19T11:56:53.371" v="171"/>
          <ac:spMkLst>
            <pc:docMk/>
            <pc:sldMk cId="2451821307" sldId="388"/>
            <ac:spMk id="12" creationId="{EDC57DBD-4B0A-473C-AEF6-4ABBB6417BC6}"/>
          </ac:spMkLst>
        </pc:spChg>
      </pc:sldChg>
      <pc:sldChg chg="addSp delSp modSp add setBg delAnim modAnim delDesignElem">
        <pc:chgData name="Eric Glover" userId="47c2a8b81aae47a8" providerId="LiveId" clId="{9CE5F0CC-B912-42CE-A892-A394D9515D24}" dt="2019-02-23T18:40:22.021" v="5357" actId="20577"/>
        <pc:sldMkLst>
          <pc:docMk/>
          <pc:sldMk cId="3455512101" sldId="398"/>
        </pc:sldMkLst>
        <pc:spChg chg="mod">
          <ac:chgData name="Eric Glover" userId="47c2a8b81aae47a8" providerId="LiveId" clId="{9CE5F0CC-B912-42CE-A892-A394D9515D24}" dt="2019-02-19T11:46:33.229" v="34" actId="14100"/>
          <ac:spMkLst>
            <pc:docMk/>
            <pc:sldMk cId="3455512101" sldId="398"/>
            <ac:spMk id="2" creationId="{A78015D6-9969-4E45-8761-337B0BC5E715}"/>
          </ac:spMkLst>
        </pc:spChg>
        <pc:spChg chg="mod">
          <ac:chgData name="Eric Glover" userId="47c2a8b81aae47a8" providerId="LiveId" clId="{9CE5F0CC-B912-42CE-A892-A394D9515D24}" dt="2019-02-23T18:40:22.021" v="5357" actId="20577"/>
          <ac:spMkLst>
            <pc:docMk/>
            <pc:sldMk cId="3455512101" sldId="398"/>
            <ac:spMk id="3" creationId="{73BE8CC8-D0C8-44B7-A926-BFA432FD8CA6}"/>
          </ac:spMkLst>
        </pc:spChg>
        <pc:spChg chg="del">
          <ac:chgData name="Eric Glover" userId="47c2a8b81aae47a8" providerId="LiveId" clId="{9CE5F0CC-B912-42CE-A892-A394D9515D24}" dt="2019-02-19T11:46:06.496" v="18" actId="478"/>
          <ac:spMkLst>
            <pc:docMk/>
            <pc:sldMk cId="3455512101" sldId="398"/>
            <ac:spMk id="4" creationId="{273504DE-2DB4-4E9B-B561-DA1AA8F647C0}"/>
          </ac:spMkLst>
        </pc:spChg>
        <pc:spChg chg="del">
          <ac:chgData name="Eric Glover" userId="47c2a8b81aae47a8" providerId="LiveId" clId="{9CE5F0CC-B912-42CE-A892-A394D9515D24}" dt="2019-02-19T11:57:23.382" v="176" actId="478"/>
          <ac:spMkLst>
            <pc:docMk/>
            <pc:sldMk cId="3455512101" sldId="398"/>
            <ac:spMk id="7" creationId="{E81AA2A3-24B8-40AC-BAAD-31AE5F6D8BB5}"/>
          </ac:spMkLst>
        </pc:spChg>
        <pc:spChg chg="add">
          <ac:chgData name="Eric Glover" userId="47c2a8b81aae47a8" providerId="LiveId" clId="{9CE5F0CC-B912-42CE-A892-A394D9515D24}" dt="2019-02-19T11:57:23.852" v="177"/>
          <ac:spMkLst>
            <pc:docMk/>
            <pc:sldMk cId="3455512101" sldId="398"/>
            <ac:spMk id="13" creationId="{F2C68156-A870-42E5-A2EE-0C6693E1F4E1}"/>
          </ac:spMkLst>
        </pc:spChg>
        <pc:spChg chg="del mod">
          <ac:chgData name="Eric Glover" userId="47c2a8b81aae47a8" providerId="LiveId" clId="{9CE5F0CC-B912-42CE-A892-A394D9515D24}" dt="2019-02-19T11:51:30.750" v="144" actId="478"/>
          <ac:spMkLst>
            <pc:docMk/>
            <pc:sldMk cId="3455512101" sldId="398"/>
            <ac:spMk id="50" creationId="{FD8E827A-127B-404D-BE5F-3FF5A0A8F214}"/>
          </ac:spMkLst>
        </pc:spChg>
        <pc:spChg chg="del">
          <ac:chgData name="Eric Glover" userId="47c2a8b81aae47a8" providerId="LiveId" clId="{9CE5F0CC-B912-42CE-A892-A394D9515D24}" dt="2019-02-19T11:45:54.416" v="17"/>
          <ac:spMkLst>
            <pc:docMk/>
            <pc:sldMk cId="3455512101" sldId="398"/>
            <ac:spMk id="56" creationId="{C33BF9DD-8A45-4EEE-B231-0A14D322E5F9}"/>
          </ac:spMkLst>
        </pc:spChg>
        <pc:spChg chg="del">
          <ac:chgData name="Eric Glover" userId="47c2a8b81aae47a8" providerId="LiveId" clId="{9CE5F0CC-B912-42CE-A892-A394D9515D24}" dt="2019-02-19T11:45:54.416" v="17"/>
          <ac:spMkLst>
            <pc:docMk/>
            <pc:sldMk cId="3455512101" sldId="398"/>
            <ac:spMk id="58" creationId="{D5FBCAC9-BD8B-4F3B-AD74-EF37D4211349}"/>
          </ac:spMkLst>
        </pc:spChg>
        <pc:spChg chg="del">
          <ac:chgData name="Eric Glover" userId="47c2a8b81aae47a8" providerId="LiveId" clId="{9CE5F0CC-B912-42CE-A892-A394D9515D24}" dt="2019-02-19T11:45:54.416" v="17"/>
          <ac:spMkLst>
            <pc:docMk/>
            <pc:sldMk cId="3455512101" sldId="398"/>
            <ac:spMk id="59" creationId="{9556C5A8-AD7E-4CE7-87BE-9EA3B5E1786F}"/>
          </ac:spMkLst>
        </pc:spChg>
        <pc:picChg chg="mod">
          <ac:chgData name="Eric Glover" userId="47c2a8b81aae47a8" providerId="LiveId" clId="{9CE5F0CC-B912-42CE-A892-A394D9515D24}" dt="2019-02-19T11:46:27.642" v="33" actId="1036"/>
          <ac:picMkLst>
            <pc:docMk/>
            <pc:sldMk cId="3455512101" sldId="398"/>
            <ac:picMk id="9" creationId="{DD525CDD-F53C-4963-846E-FA8FCC2A83F8}"/>
          </ac:picMkLst>
        </pc:picChg>
        <pc:cxnChg chg="mod">
          <ac:chgData name="Eric Glover" userId="47c2a8b81aae47a8" providerId="LiveId" clId="{9CE5F0CC-B912-42CE-A892-A394D9515D24}" dt="2019-02-19T11:46:50.736" v="60" actId="1038"/>
          <ac:cxnSpMkLst>
            <pc:docMk/>
            <pc:sldMk cId="3455512101" sldId="398"/>
            <ac:cxnSpMk id="11" creationId="{E9873410-5070-43F4-B79B-9D14D2502D63}"/>
          </ac:cxnSpMkLst>
        </pc:cxnChg>
      </pc:sldChg>
      <pc:sldChg chg="modSp add ord">
        <pc:chgData name="Eric Glover" userId="47c2a8b81aae47a8" providerId="LiveId" clId="{9CE5F0CC-B912-42CE-A892-A394D9515D24}" dt="2019-02-23T16:19:11.486" v="2547" actId="207"/>
        <pc:sldMkLst>
          <pc:docMk/>
          <pc:sldMk cId="683772370" sldId="402"/>
        </pc:sldMkLst>
        <pc:spChg chg="mod">
          <ac:chgData name="Eric Glover" userId="47c2a8b81aae47a8" providerId="LiveId" clId="{9CE5F0CC-B912-42CE-A892-A394D9515D24}" dt="2019-02-19T12:00:07.802" v="270" actId="404"/>
          <ac:spMkLst>
            <pc:docMk/>
            <pc:sldMk cId="683772370" sldId="402"/>
            <ac:spMk id="3" creationId="{1F1BA6E6-4138-43C4-B0B0-DB9B5D6E1144}"/>
          </ac:spMkLst>
        </pc:spChg>
        <pc:spChg chg="mod">
          <ac:chgData name="Eric Glover" userId="47c2a8b81aae47a8" providerId="LiveId" clId="{9CE5F0CC-B912-42CE-A892-A394D9515D24}" dt="2019-02-23T16:19:11.486" v="2547" actId="207"/>
          <ac:spMkLst>
            <pc:docMk/>
            <pc:sldMk cId="683772370" sldId="402"/>
            <ac:spMk id="4" creationId="{9F5D94D2-C62E-4AA4-AEC2-CBFAF56E589A}"/>
          </ac:spMkLst>
        </pc:spChg>
      </pc:sldChg>
      <pc:sldChg chg="modSp add del">
        <pc:chgData name="Eric Glover" userId="47c2a8b81aae47a8" providerId="LiveId" clId="{9CE5F0CC-B912-42CE-A892-A394D9515D24}" dt="2019-02-23T18:14:20.353" v="4758" actId="2696"/>
        <pc:sldMkLst>
          <pc:docMk/>
          <pc:sldMk cId="1647129870" sldId="405"/>
        </pc:sldMkLst>
        <pc:spChg chg="mod">
          <ac:chgData name="Eric Glover" userId="47c2a8b81aae47a8" providerId="LiveId" clId="{9CE5F0CC-B912-42CE-A892-A394D9515D24}" dt="2019-02-19T12:00:16.325" v="272" actId="404"/>
          <ac:spMkLst>
            <pc:docMk/>
            <pc:sldMk cId="1647129870" sldId="405"/>
            <ac:spMk id="2" creationId="{60BC5CBC-59B0-4F81-84C8-9E8D0DBA649B}"/>
          </ac:spMkLst>
        </pc:spChg>
        <pc:spChg chg="mod">
          <ac:chgData name="Eric Glover" userId="47c2a8b81aae47a8" providerId="LiveId" clId="{9CE5F0CC-B912-42CE-A892-A394D9515D24}" dt="2019-02-23T16:54:05.878" v="3410" actId="20577"/>
          <ac:spMkLst>
            <pc:docMk/>
            <pc:sldMk cId="1647129870" sldId="405"/>
            <ac:spMk id="4" creationId="{5C70CA7E-5515-40F2-85E9-3D1F61180BA5}"/>
          </ac:spMkLst>
        </pc:spChg>
        <pc:spChg chg="mod">
          <ac:chgData name="Eric Glover" userId="47c2a8b81aae47a8" providerId="LiveId" clId="{9CE5F0CC-B912-42CE-A892-A394D9515D24}" dt="2019-02-23T16:54:14.701" v="3426" actId="20577"/>
          <ac:spMkLst>
            <pc:docMk/>
            <pc:sldMk cId="1647129870" sldId="405"/>
            <ac:spMk id="14" creationId="{1DBDF158-A42D-4B92-BBD4-10DE1D97D211}"/>
          </ac:spMkLst>
        </pc:spChg>
        <pc:spChg chg="mod">
          <ac:chgData name="Eric Glover" userId="47c2a8b81aae47a8" providerId="LiveId" clId="{9CE5F0CC-B912-42CE-A892-A394D9515D24}" dt="2019-02-23T16:54:43.034" v="3441" actId="403"/>
          <ac:spMkLst>
            <pc:docMk/>
            <pc:sldMk cId="1647129870" sldId="405"/>
            <ac:spMk id="20" creationId="{F1DE1D96-6495-4478-9E3D-5A0BFEF91867}"/>
          </ac:spMkLst>
        </pc:spChg>
        <pc:spChg chg="mod">
          <ac:chgData name="Eric Glover" userId="47c2a8b81aae47a8" providerId="LiveId" clId="{9CE5F0CC-B912-42CE-A892-A394D9515D24}" dt="2019-02-23T16:54:43.034" v="3441" actId="403"/>
          <ac:spMkLst>
            <pc:docMk/>
            <pc:sldMk cId="1647129870" sldId="405"/>
            <ac:spMk id="22" creationId="{D2C61895-926E-4D3B-A488-8F23E66ECD1A}"/>
          </ac:spMkLst>
        </pc:spChg>
      </pc:sldChg>
      <pc:sldChg chg="addSp delSp modSp add">
        <pc:chgData name="Eric Glover" userId="47c2a8b81aae47a8" providerId="LiveId" clId="{9CE5F0CC-B912-42CE-A892-A394D9515D24}" dt="2019-02-19T11:59:28.509" v="263" actId="6549"/>
        <pc:sldMkLst>
          <pc:docMk/>
          <pc:sldMk cId="510821281" sldId="412"/>
        </pc:sldMkLst>
        <pc:spChg chg="del">
          <ac:chgData name="Eric Glover" userId="47c2a8b81aae47a8" providerId="LiveId" clId="{9CE5F0CC-B912-42CE-A892-A394D9515D24}" dt="2019-02-19T11:57:01.365" v="172" actId="478"/>
          <ac:spMkLst>
            <pc:docMk/>
            <pc:sldMk cId="510821281" sldId="412"/>
            <ac:spMk id="3" creationId="{A60E98D1-3957-4267-B99E-2AB9348C2695}"/>
          </ac:spMkLst>
        </pc:spChg>
        <pc:spChg chg="mod">
          <ac:chgData name="Eric Glover" userId="47c2a8b81aae47a8" providerId="LiveId" clId="{9CE5F0CC-B912-42CE-A892-A394D9515D24}" dt="2019-02-19T11:59:28.509" v="263" actId="6549"/>
          <ac:spMkLst>
            <pc:docMk/>
            <pc:sldMk cId="510821281" sldId="412"/>
            <ac:spMk id="15" creationId="{03356520-3DCD-4619-A28C-B4CAA68421F2}"/>
          </ac:spMkLst>
        </pc:spChg>
        <pc:spChg chg="add">
          <ac:chgData name="Eric Glover" userId="47c2a8b81aae47a8" providerId="LiveId" clId="{9CE5F0CC-B912-42CE-A892-A394D9515D24}" dt="2019-02-19T11:57:02.099" v="173"/>
          <ac:spMkLst>
            <pc:docMk/>
            <pc:sldMk cId="510821281" sldId="412"/>
            <ac:spMk id="28" creationId="{FD9DB49F-FE7A-4982-8ED7-CE9DA09516C8}"/>
          </ac:spMkLst>
        </pc:spChg>
      </pc:sldChg>
      <pc:sldChg chg="modSp add del">
        <pc:chgData name="Eric Glover" userId="47c2a8b81aae47a8" providerId="LiveId" clId="{9CE5F0CC-B912-42CE-A892-A394D9515D24}" dt="2019-02-22T13:13:15.570" v="1757" actId="2696"/>
        <pc:sldMkLst>
          <pc:docMk/>
          <pc:sldMk cId="1622939978" sldId="413"/>
        </pc:sldMkLst>
        <pc:spChg chg="mod">
          <ac:chgData name="Eric Glover" userId="47c2a8b81aae47a8" providerId="LiveId" clId="{9CE5F0CC-B912-42CE-A892-A394D9515D24}" dt="2019-02-19T12:00:12.473" v="271" actId="404"/>
          <ac:spMkLst>
            <pc:docMk/>
            <pc:sldMk cId="1622939978" sldId="413"/>
            <ac:spMk id="3" creationId="{1F1BA6E6-4138-43C4-B0B0-DB9B5D6E1144}"/>
          </ac:spMkLst>
        </pc:spChg>
        <pc:spChg chg="mod">
          <ac:chgData name="Eric Glover" userId="47c2a8b81aae47a8" providerId="LiveId" clId="{9CE5F0CC-B912-42CE-A892-A394D9515D24}" dt="2019-02-19T12:24:30.581" v="399" actId="948"/>
          <ac:spMkLst>
            <pc:docMk/>
            <pc:sldMk cId="1622939978" sldId="413"/>
            <ac:spMk id="4" creationId="{9F5D94D2-C62E-4AA4-AEC2-CBFAF56E589A}"/>
          </ac:spMkLst>
        </pc:spChg>
      </pc:sldChg>
      <pc:sldChg chg="addSp delSp modSp add delAnim modAnim">
        <pc:chgData name="Eric Glover" userId="47c2a8b81aae47a8" providerId="LiveId" clId="{9CE5F0CC-B912-42CE-A892-A394D9515D24}" dt="2019-02-23T16:41:41.511" v="2950" actId="1037"/>
        <pc:sldMkLst>
          <pc:docMk/>
          <pc:sldMk cId="213115469" sldId="414"/>
        </pc:sldMkLst>
        <pc:spChg chg="mod">
          <ac:chgData name="Eric Glover" userId="47c2a8b81aae47a8" providerId="LiveId" clId="{9CE5F0CC-B912-42CE-A892-A394D9515D24}" dt="2019-02-19T12:26:22.465" v="440" actId="14838"/>
          <ac:spMkLst>
            <pc:docMk/>
            <pc:sldMk cId="213115469" sldId="414"/>
            <ac:spMk id="4" creationId="{9F5D94D2-C62E-4AA4-AEC2-CBFAF56E589A}"/>
          </ac:spMkLst>
        </pc:spChg>
        <pc:spChg chg="add mod">
          <ac:chgData name="Eric Glover" userId="47c2a8b81aae47a8" providerId="LiveId" clId="{9CE5F0CC-B912-42CE-A892-A394D9515D24}" dt="2019-02-23T16:33:39.253" v="2891" actId="20577"/>
          <ac:spMkLst>
            <pc:docMk/>
            <pc:sldMk cId="213115469" sldId="414"/>
            <ac:spMk id="5" creationId="{B263D8DF-9999-4161-A890-D196D052127F}"/>
          </ac:spMkLst>
        </pc:spChg>
        <pc:spChg chg="add del mod">
          <ac:chgData name="Eric Glover" userId="47c2a8b81aae47a8" providerId="LiveId" clId="{9CE5F0CC-B912-42CE-A892-A394D9515D24}" dt="2019-02-21T12:49:51.228" v="1297" actId="478"/>
          <ac:spMkLst>
            <pc:docMk/>
            <pc:sldMk cId="213115469" sldId="414"/>
            <ac:spMk id="6" creationId="{3A7D8E0E-4161-4C9F-A9F1-12532C63342B}"/>
          </ac:spMkLst>
        </pc:spChg>
        <pc:spChg chg="add del mod">
          <ac:chgData name="Eric Glover" userId="47c2a8b81aae47a8" providerId="LiveId" clId="{9CE5F0CC-B912-42CE-A892-A394D9515D24}" dt="2019-02-21T12:44:22.669" v="1116" actId="478"/>
          <ac:spMkLst>
            <pc:docMk/>
            <pc:sldMk cId="213115469" sldId="414"/>
            <ac:spMk id="7" creationId="{AEF3B467-C014-4121-9035-5F3495671F3F}"/>
          </ac:spMkLst>
        </pc:spChg>
        <pc:spChg chg="add del mod">
          <ac:chgData name="Eric Glover" userId="47c2a8b81aae47a8" providerId="LiveId" clId="{9CE5F0CC-B912-42CE-A892-A394D9515D24}" dt="2019-02-21T12:44:22.669" v="1116" actId="478"/>
          <ac:spMkLst>
            <pc:docMk/>
            <pc:sldMk cId="213115469" sldId="414"/>
            <ac:spMk id="8" creationId="{7E765B86-02D6-4E10-861B-4AAF0B334A3D}"/>
          </ac:spMkLst>
        </pc:spChg>
        <pc:spChg chg="add mod">
          <ac:chgData name="Eric Glover" userId="47c2a8b81aae47a8" providerId="LiveId" clId="{9CE5F0CC-B912-42CE-A892-A394D9515D24}" dt="2019-02-23T16:36:21.103" v="2903" actId="6549"/>
          <ac:spMkLst>
            <pc:docMk/>
            <pc:sldMk cId="213115469" sldId="414"/>
            <ac:spMk id="9" creationId="{40E13139-BDF7-4F70-88E5-E800BB77D87B}"/>
          </ac:spMkLst>
        </pc:spChg>
        <pc:picChg chg="add mod">
          <ac:chgData name="Eric Glover" userId="47c2a8b81aae47a8" providerId="LiveId" clId="{9CE5F0CC-B912-42CE-A892-A394D9515D24}" dt="2019-02-23T16:41:41.511" v="2950" actId="1037"/>
          <ac:picMkLst>
            <pc:docMk/>
            <pc:sldMk cId="213115469" sldId="414"/>
            <ac:picMk id="11" creationId="{617251F2-6FCF-4B75-9583-C107061F726A}"/>
          </ac:picMkLst>
        </pc:picChg>
      </pc:sldChg>
      <pc:sldChg chg="addSp delSp modSp add delAnim modAnim">
        <pc:chgData name="Eric Glover" userId="47c2a8b81aae47a8" providerId="LiveId" clId="{9CE5F0CC-B912-42CE-A892-A394D9515D24}" dt="2019-02-23T17:06:22.237" v="4011" actId="20577"/>
        <pc:sldMkLst>
          <pc:docMk/>
          <pc:sldMk cId="2271863838" sldId="415"/>
        </pc:sldMkLst>
        <pc:spChg chg="mod">
          <ac:chgData name="Eric Glover" userId="47c2a8b81aae47a8" providerId="LiveId" clId="{9CE5F0CC-B912-42CE-A892-A394D9515D24}" dt="2019-02-23T17:05:16.447" v="3934" actId="6549"/>
          <ac:spMkLst>
            <pc:docMk/>
            <pc:sldMk cId="2271863838" sldId="415"/>
            <ac:spMk id="4" creationId="{9F5D94D2-C62E-4AA4-AEC2-CBFAF56E589A}"/>
          </ac:spMkLst>
        </pc:spChg>
        <pc:spChg chg="add mod">
          <ac:chgData name="Eric Glover" userId="47c2a8b81aae47a8" providerId="LiveId" clId="{9CE5F0CC-B912-42CE-A892-A394D9515D24}" dt="2019-02-23T17:05:32.564" v="3956" actId="1035"/>
          <ac:spMkLst>
            <pc:docMk/>
            <pc:sldMk cId="2271863838" sldId="415"/>
            <ac:spMk id="5" creationId="{84E2CD2D-93EB-411E-8E8D-E2F1D68BFF1B}"/>
          </ac:spMkLst>
        </pc:spChg>
        <pc:spChg chg="add del mod">
          <ac:chgData name="Eric Glover" userId="47c2a8b81aae47a8" providerId="LiveId" clId="{9CE5F0CC-B912-42CE-A892-A394D9515D24}" dt="2019-02-19T12:34:18.430" v="548" actId="478"/>
          <ac:spMkLst>
            <pc:docMk/>
            <pc:sldMk cId="2271863838" sldId="415"/>
            <ac:spMk id="6" creationId="{33ABF2C9-98BB-4EE9-91F0-213A84662D8D}"/>
          </ac:spMkLst>
        </pc:spChg>
        <pc:spChg chg="add mod">
          <ac:chgData name="Eric Glover" userId="47c2a8b81aae47a8" providerId="LiveId" clId="{9CE5F0CC-B912-42CE-A892-A394D9515D24}" dt="2019-02-23T17:05:39.498" v="3971" actId="1035"/>
          <ac:spMkLst>
            <pc:docMk/>
            <pc:sldMk cId="2271863838" sldId="415"/>
            <ac:spMk id="9" creationId="{9B229723-9373-41A6-A3D8-D93331BFFBD4}"/>
          </ac:spMkLst>
        </pc:spChg>
        <pc:spChg chg="add del mod">
          <ac:chgData name="Eric Glover" userId="47c2a8b81aae47a8" providerId="LiveId" clId="{9CE5F0CC-B912-42CE-A892-A394D9515D24}" dt="2019-02-23T16:43:55.273" v="3010" actId="478"/>
          <ac:spMkLst>
            <pc:docMk/>
            <pc:sldMk cId="2271863838" sldId="415"/>
            <ac:spMk id="11" creationId="{191BB0CB-7F58-4D25-9929-404243081F58}"/>
          </ac:spMkLst>
        </pc:spChg>
        <pc:spChg chg="add del mod">
          <ac:chgData name="Eric Glover" userId="47c2a8b81aae47a8" providerId="LiveId" clId="{9CE5F0CC-B912-42CE-A892-A394D9515D24}" dt="2019-02-21T13:04:14.136" v="1658" actId="478"/>
          <ac:spMkLst>
            <pc:docMk/>
            <pc:sldMk cId="2271863838" sldId="415"/>
            <ac:spMk id="12" creationId="{5D6131BB-0E71-4C8E-A88F-E400F3491392}"/>
          </ac:spMkLst>
        </pc:spChg>
        <pc:spChg chg="add mod">
          <ac:chgData name="Eric Glover" userId="47c2a8b81aae47a8" providerId="LiveId" clId="{9CE5F0CC-B912-42CE-A892-A394D9515D24}" dt="2019-02-23T17:06:22.237" v="4011" actId="20577"/>
          <ac:spMkLst>
            <pc:docMk/>
            <pc:sldMk cId="2271863838" sldId="415"/>
            <ac:spMk id="12" creationId="{7AED59DA-10FF-4F72-898D-6D07F1DCCD8D}"/>
          </ac:spMkLst>
        </pc:spChg>
        <pc:spChg chg="add del mod">
          <ac:chgData name="Eric Glover" userId="47c2a8b81aae47a8" providerId="LiveId" clId="{9CE5F0CC-B912-42CE-A892-A394D9515D24}" dt="2019-02-23T12:07:47.878" v="2176" actId="478"/>
          <ac:spMkLst>
            <pc:docMk/>
            <pc:sldMk cId="2271863838" sldId="415"/>
            <ac:spMk id="15" creationId="{178D5094-60EF-4DFD-8D9E-8D966B989C31}"/>
          </ac:spMkLst>
        </pc:spChg>
        <pc:picChg chg="add del mod">
          <ac:chgData name="Eric Glover" userId="47c2a8b81aae47a8" providerId="LiveId" clId="{9CE5F0CC-B912-42CE-A892-A394D9515D24}" dt="2019-02-19T12:40:33.621" v="654" actId="478"/>
          <ac:picMkLst>
            <pc:docMk/>
            <pc:sldMk cId="2271863838" sldId="415"/>
            <ac:picMk id="8" creationId="{B61BBFC4-1D62-409B-8970-94FB7D5D1B48}"/>
          </ac:picMkLst>
        </pc:picChg>
        <pc:picChg chg="add mod">
          <ac:chgData name="Eric Glover" userId="47c2a8b81aae47a8" providerId="LiveId" clId="{9CE5F0CC-B912-42CE-A892-A394D9515D24}" dt="2019-02-23T17:05:39.498" v="3971" actId="1035"/>
          <ac:picMkLst>
            <pc:docMk/>
            <pc:sldMk cId="2271863838" sldId="415"/>
            <ac:picMk id="10" creationId="{5E637AD1-F3D4-4C7A-B192-DB3B2D9621CF}"/>
          </ac:picMkLst>
        </pc:picChg>
        <pc:picChg chg="add del mod">
          <ac:chgData name="Eric Glover" userId="47c2a8b81aae47a8" providerId="LiveId" clId="{9CE5F0CC-B912-42CE-A892-A394D9515D24}" dt="2019-02-19T12:40:32.525" v="653" actId="478"/>
          <ac:picMkLst>
            <pc:docMk/>
            <pc:sldMk cId="2271863838" sldId="415"/>
            <ac:picMk id="10" creationId="{D2CAF9C4-E953-470E-82D8-3394348A3DDF}"/>
          </ac:picMkLst>
        </pc:picChg>
        <pc:picChg chg="add mod">
          <ac:chgData name="Eric Glover" userId="47c2a8b81aae47a8" providerId="LiveId" clId="{9CE5F0CC-B912-42CE-A892-A394D9515D24}" dt="2019-02-23T17:05:32.564" v="3956" actId="1035"/>
          <ac:picMkLst>
            <pc:docMk/>
            <pc:sldMk cId="2271863838" sldId="415"/>
            <ac:picMk id="13" creationId="{E2FFE884-6F35-41F8-9277-AE204C7EC4EB}"/>
          </ac:picMkLst>
        </pc:picChg>
        <pc:picChg chg="add del">
          <ac:chgData name="Eric Glover" userId="47c2a8b81aae47a8" providerId="LiveId" clId="{9CE5F0CC-B912-42CE-A892-A394D9515D24}" dt="2019-02-19T12:34:11.686" v="547" actId="478"/>
          <ac:picMkLst>
            <pc:docMk/>
            <pc:sldMk cId="2271863838" sldId="415"/>
            <ac:picMk id="1026" creationId="{96D8E20F-0508-4965-A19F-9C8B633CB5D4}"/>
          </ac:picMkLst>
        </pc:picChg>
        <pc:cxnChg chg="add del mod">
          <ac:chgData name="Eric Glover" userId="47c2a8b81aae47a8" providerId="LiveId" clId="{9CE5F0CC-B912-42CE-A892-A394D9515D24}" dt="2019-02-23T12:04:56.482" v="2024"/>
          <ac:cxnSpMkLst>
            <pc:docMk/>
            <pc:sldMk cId="2271863838" sldId="415"/>
            <ac:cxnSpMk id="14" creationId="{BEA20526-61CC-491D-B55D-BB133A65C965}"/>
          </ac:cxnSpMkLst>
        </pc:cxnChg>
      </pc:sldChg>
      <pc:sldChg chg="addSp delSp modSp add del ord">
        <pc:chgData name="Eric Glover" userId="47c2a8b81aae47a8" providerId="LiveId" clId="{9CE5F0CC-B912-42CE-A892-A394D9515D24}" dt="2019-02-23T17:27:00.136" v="4462" actId="2696"/>
        <pc:sldMkLst>
          <pc:docMk/>
          <pc:sldMk cId="2801459733" sldId="417"/>
        </pc:sldMkLst>
        <pc:spChg chg="add del mod">
          <ac:chgData name="Eric Glover" userId="47c2a8b81aae47a8" providerId="LiveId" clId="{9CE5F0CC-B912-42CE-A892-A394D9515D24}" dt="2019-02-23T11:49:55.877" v="1774" actId="6549"/>
          <ac:spMkLst>
            <pc:docMk/>
            <pc:sldMk cId="2801459733" sldId="417"/>
            <ac:spMk id="3" creationId="{B7F6B676-63F9-408C-BE3A-0246EF455654}"/>
          </ac:spMkLst>
        </pc:spChg>
        <pc:spChg chg="add del">
          <ac:chgData name="Eric Glover" userId="47c2a8b81aae47a8" providerId="LiveId" clId="{9CE5F0CC-B912-42CE-A892-A394D9515D24}" dt="2019-02-20T12:43:40.423" v="1065"/>
          <ac:spMkLst>
            <pc:docMk/>
            <pc:sldMk cId="2801459733" sldId="417"/>
            <ac:spMk id="5" creationId="{BB02EA8C-3070-42F3-9CCD-13AD2237C50A}"/>
          </ac:spMkLst>
        </pc:spChg>
        <pc:spChg chg="add del">
          <ac:chgData name="Eric Glover" userId="47c2a8b81aae47a8" providerId="LiveId" clId="{9CE5F0CC-B912-42CE-A892-A394D9515D24}" dt="2019-02-20T12:43:54.587" v="1069"/>
          <ac:spMkLst>
            <pc:docMk/>
            <pc:sldMk cId="2801459733" sldId="417"/>
            <ac:spMk id="6" creationId="{A2CAF67C-13A6-4126-B1CC-3437B8716372}"/>
          </ac:spMkLst>
        </pc:spChg>
        <pc:spChg chg="add del mod">
          <ac:chgData name="Eric Glover" userId="47c2a8b81aae47a8" providerId="LiveId" clId="{9CE5F0CC-B912-42CE-A892-A394D9515D24}" dt="2019-02-20T12:43:53.878" v="1068"/>
          <ac:spMkLst>
            <pc:docMk/>
            <pc:sldMk cId="2801459733" sldId="417"/>
            <ac:spMk id="7" creationId="{1A75DF84-B374-4D00-9BFD-8CDCE5FDC2EC}"/>
          </ac:spMkLst>
        </pc:spChg>
        <pc:spChg chg="add del mod">
          <ac:chgData name="Eric Glover" userId="47c2a8b81aae47a8" providerId="LiveId" clId="{9CE5F0CC-B912-42CE-A892-A394D9515D24}" dt="2019-02-20T12:44:00.092" v="1073"/>
          <ac:spMkLst>
            <pc:docMk/>
            <pc:sldMk cId="2801459733" sldId="417"/>
            <ac:spMk id="8" creationId="{6376F344-26B9-4461-A052-8D4F3803819D}"/>
          </ac:spMkLst>
        </pc:spChg>
        <pc:spChg chg="add del">
          <ac:chgData name="Eric Glover" userId="47c2a8b81aae47a8" providerId="LiveId" clId="{9CE5F0CC-B912-42CE-A892-A394D9515D24}" dt="2019-02-20T12:44:00.092" v="1073"/>
          <ac:spMkLst>
            <pc:docMk/>
            <pc:sldMk cId="2801459733" sldId="417"/>
            <ac:spMk id="9" creationId="{AC11A3B8-4B82-42B2-AF16-BB4A3CC18168}"/>
          </ac:spMkLst>
        </pc:spChg>
        <pc:spChg chg="add del mod">
          <ac:chgData name="Eric Glover" userId="47c2a8b81aae47a8" providerId="LiveId" clId="{9CE5F0CC-B912-42CE-A892-A394D9515D24}" dt="2019-02-20T12:44:13.911" v="1077"/>
          <ac:spMkLst>
            <pc:docMk/>
            <pc:sldMk cId="2801459733" sldId="417"/>
            <ac:spMk id="10" creationId="{04EBFFB2-25BE-4891-961A-AA68AB7DD84D}"/>
          </ac:spMkLst>
        </pc:spChg>
        <pc:spChg chg="add del">
          <ac:chgData name="Eric Glover" userId="47c2a8b81aae47a8" providerId="LiveId" clId="{9CE5F0CC-B912-42CE-A892-A394D9515D24}" dt="2019-02-20T12:44:13.911" v="1077"/>
          <ac:spMkLst>
            <pc:docMk/>
            <pc:sldMk cId="2801459733" sldId="417"/>
            <ac:spMk id="11" creationId="{8BE8363D-41F3-48CC-A5C9-F17BF18D953E}"/>
          </ac:spMkLst>
        </pc:spChg>
        <pc:spChg chg="add del">
          <ac:chgData name="Eric Glover" userId="47c2a8b81aae47a8" providerId="LiveId" clId="{9CE5F0CC-B912-42CE-A892-A394D9515D24}" dt="2019-02-20T12:44:41.005" v="1080"/>
          <ac:spMkLst>
            <pc:docMk/>
            <pc:sldMk cId="2801459733" sldId="417"/>
            <ac:spMk id="12" creationId="{4708104B-5BDD-4781-8570-4A0341788A2E}"/>
          </ac:spMkLst>
        </pc:spChg>
      </pc:sldChg>
      <pc:sldChg chg="addSp delSp modSp add modAnim">
        <pc:chgData name="Eric Glover" userId="47c2a8b81aae47a8" providerId="LiveId" clId="{9CE5F0CC-B912-42CE-A892-A394D9515D24}" dt="2019-02-23T16:42:59.694" v="3003" actId="1037"/>
        <pc:sldMkLst>
          <pc:docMk/>
          <pc:sldMk cId="2718648704" sldId="418"/>
        </pc:sldMkLst>
        <pc:spChg chg="mod">
          <ac:chgData name="Eric Glover" userId="47c2a8b81aae47a8" providerId="LiveId" clId="{9CE5F0CC-B912-42CE-A892-A394D9515D24}" dt="2019-02-23T16:20:57.958" v="2556" actId="20577"/>
          <ac:spMkLst>
            <pc:docMk/>
            <pc:sldMk cId="2718648704" sldId="418"/>
            <ac:spMk id="5" creationId="{B263D8DF-9999-4161-A890-D196D052127F}"/>
          </ac:spMkLst>
        </pc:spChg>
        <pc:spChg chg="add mod">
          <ac:chgData name="Eric Glover" userId="47c2a8b81aae47a8" providerId="LiveId" clId="{9CE5F0CC-B912-42CE-A892-A394D9515D24}" dt="2019-02-23T16:37:48.859" v="2909" actId="6549"/>
          <ac:spMkLst>
            <pc:docMk/>
            <pc:sldMk cId="2718648704" sldId="418"/>
            <ac:spMk id="8" creationId="{66DEBE45-2554-4CCB-A095-1EA47A0A3449}"/>
          </ac:spMkLst>
        </pc:spChg>
        <pc:spChg chg="del mod">
          <ac:chgData name="Eric Glover" userId="47c2a8b81aae47a8" providerId="LiveId" clId="{9CE5F0CC-B912-42CE-A892-A394D9515D24}" dt="2019-02-21T12:55:31.894" v="1450" actId="478"/>
          <ac:spMkLst>
            <pc:docMk/>
            <pc:sldMk cId="2718648704" sldId="418"/>
            <ac:spMk id="9" creationId="{40E13139-BDF7-4F70-88E5-E800BB77D87B}"/>
          </ac:spMkLst>
        </pc:spChg>
        <pc:picChg chg="mod">
          <ac:chgData name="Eric Glover" userId="47c2a8b81aae47a8" providerId="LiveId" clId="{9CE5F0CC-B912-42CE-A892-A394D9515D24}" dt="2019-02-23T16:42:59.694" v="3003" actId="1037"/>
          <ac:picMkLst>
            <pc:docMk/>
            <pc:sldMk cId="2718648704" sldId="418"/>
            <ac:picMk id="11" creationId="{617251F2-6FCF-4B75-9583-C107061F726A}"/>
          </ac:picMkLst>
        </pc:picChg>
        <pc:cxnChg chg="add mod">
          <ac:chgData name="Eric Glover" userId="47c2a8b81aae47a8" providerId="LiveId" clId="{9CE5F0CC-B912-42CE-A892-A394D9515D24}" dt="2019-02-23T16:18:37.367" v="2544" actId="1035"/>
          <ac:cxnSpMkLst>
            <pc:docMk/>
            <pc:sldMk cId="2718648704" sldId="418"/>
            <ac:cxnSpMk id="7" creationId="{4ED0F5D5-4A0A-4440-A480-AB0DDE9A4FDA}"/>
          </ac:cxnSpMkLst>
        </pc:cxnChg>
        <pc:cxnChg chg="add mod">
          <ac:chgData name="Eric Glover" userId="47c2a8b81aae47a8" providerId="LiveId" clId="{9CE5F0CC-B912-42CE-A892-A394D9515D24}" dt="2019-02-23T16:21:46.590" v="2572" actId="1035"/>
          <ac:cxnSpMkLst>
            <pc:docMk/>
            <pc:sldMk cId="2718648704" sldId="418"/>
            <ac:cxnSpMk id="10" creationId="{97EE7C38-1648-45C8-81F7-86849F621475}"/>
          </ac:cxnSpMkLst>
        </pc:cxnChg>
      </pc:sldChg>
      <pc:sldChg chg="addSp delSp modSp add delAnim modAnim">
        <pc:chgData name="Eric Glover" userId="47c2a8b81aae47a8" providerId="LiveId" clId="{9CE5F0CC-B912-42CE-A892-A394D9515D24}" dt="2019-02-23T17:26:21.080" v="4460" actId="1076"/>
        <pc:sldMkLst>
          <pc:docMk/>
          <pc:sldMk cId="1127934355" sldId="419"/>
        </pc:sldMkLst>
        <pc:spChg chg="mod">
          <ac:chgData name="Eric Glover" userId="47c2a8b81aae47a8" providerId="LiveId" clId="{9CE5F0CC-B912-42CE-A892-A394D9515D24}" dt="2019-02-23T17:09:08.630" v="4094" actId="14100"/>
          <ac:spMkLst>
            <pc:docMk/>
            <pc:sldMk cId="1127934355" sldId="419"/>
            <ac:spMk id="4" creationId="{9F5D94D2-C62E-4AA4-AEC2-CBFAF56E589A}"/>
          </ac:spMkLst>
        </pc:spChg>
        <pc:spChg chg="mod">
          <ac:chgData name="Eric Glover" userId="47c2a8b81aae47a8" providerId="LiveId" clId="{9CE5F0CC-B912-42CE-A892-A394D9515D24}" dt="2019-02-23T17:14:03.282" v="4251" actId="403"/>
          <ac:spMkLst>
            <pc:docMk/>
            <pc:sldMk cId="1127934355" sldId="419"/>
            <ac:spMk id="5" creationId="{84E2CD2D-93EB-411E-8E8D-E2F1D68BFF1B}"/>
          </ac:spMkLst>
        </pc:spChg>
        <pc:spChg chg="add del mod">
          <ac:chgData name="Eric Glover" userId="47c2a8b81aae47a8" providerId="LiveId" clId="{9CE5F0CC-B912-42CE-A892-A394D9515D24}" dt="2019-02-23T17:22:36.798" v="4393" actId="6549"/>
          <ac:spMkLst>
            <pc:docMk/>
            <pc:sldMk cId="1127934355" sldId="419"/>
            <ac:spMk id="9" creationId="{478B6AC3-CF5F-417F-810D-67E5423833CD}"/>
          </ac:spMkLst>
        </pc:spChg>
        <pc:spChg chg="add del">
          <ac:chgData name="Eric Glover" userId="47c2a8b81aae47a8" providerId="LiveId" clId="{9CE5F0CC-B912-42CE-A892-A394D9515D24}" dt="2019-02-23T16:43:28.404" v="3004" actId="478"/>
          <ac:spMkLst>
            <pc:docMk/>
            <pc:sldMk cId="1127934355" sldId="419"/>
            <ac:spMk id="10" creationId="{DDC02998-6A90-4551-9149-92494BF85F6F}"/>
          </ac:spMkLst>
        </pc:spChg>
        <pc:spChg chg="add mod">
          <ac:chgData name="Eric Glover" userId="47c2a8b81aae47a8" providerId="LiveId" clId="{9CE5F0CC-B912-42CE-A892-A394D9515D24}" dt="2019-02-23T17:25:39.691" v="4419" actId="6549"/>
          <ac:spMkLst>
            <pc:docMk/>
            <pc:sldMk cId="1127934355" sldId="419"/>
            <ac:spMk id="11" creationId="{47C188AA-8998-4B78-9645-1544D721F1C2}"/>
          </ac:spMkLst>
        </pc:spChg>
        <pc:spChg chg="add mod">
          <ac:chgData name="Eric Glover" userId="47c2a8b81aae47a8" providerId="LiveId" clId="{9CE5F0CC-B912-42CE-A892-A394D9515D24}" dt="2019-02-23T17:14:07.733" v="4252" actId="403"/>
          <ac:spMkLst>
            <pc:docMk/>
            <pc:sldMk cId="1127934355" sldId="419"/>
            <ac:spMk id="12" creationId="{C5E50ABD-E3F5-4256-9297-699E4196D8F1}"/>
          </ac:spMkLst>
        </pc:spChg>
        <pc:spChg chg="del">
          <ac:chgData name="Eric Glover" userId="47c2a8b81aae47a8" providerId="LiveId" clId="{9CE5F0CC-B912-42CE-A892-A394D9515D24}" dt="2019-02-22T13:01:13.375" v="1729" actId="478"/>
          <ac:spMkLst>
            <pc:docMk/>
            <pc:sldMk cId="1127934355" sldId="419"/>
            <ac:spMk id="15" creationId="{178D5094-60EF-4DFD-8D9E-8D966B989C31}"/>
          </ac:spMkLst>
        </pc:spChg>
        <pc:spChg chg="add mod">
          <ac:chgData name="Eric Glover" userId="47c2a8b81aae47a8" providerId="LiveId" clId="{9CE5F0CC-B912-42CE-A892-A394D9515D24}" dt="2019-02-23T17:23:48.574" v="4404" actId="113"/>
          <ac:spMkLst>
            <pc:docMk/>
            <pc:sldMk cId="1127934355" sldId="419"/>
            <ac:spMk id="19" creationId="{CEA595E6-8502-4A24-AB31-F6D412B5C91E}"/>
          </ac:spMkLst>
        </pc:spChg>
        <pc:picChg chg="add mod">
          <ac:chgData name="Eric Glover" userId="47c2a8b81aae47a8" providerId="LiveId" clId="{9CE5F0CC-B912-42CE-A892-A394D9515D24}" dt="2019-02-23T17:13:29.438" v="4232" actId="1037"/>
          <ac:picMkLst>
            <pc:docMk/>
            <pc:sldMk cId="1127934355" sldId="419"/>
            <ac:picMk id="7" creationId="{019692DB-57D3-4F14-83FE-1015556B0D33}"/>
          </ac:picMkLst>
        </pc:picChg>
        <pc:picChg chg="del mod">
          <ac:chgData name="Eric Glover" userId="47c2a8b81aae47a8" providerId="LiveId" clId="{9CE5F0CC-B912-42CE-A892-A394D9515D24}" dt="2019-02-23T17:13:07.479" v="4182" actId="478"/>
          <ac:picMkLst>
            <pc:docMk/>
            <pc:sldMk cId="1127934355" sldId="419"/>
            <ac:picMk id="13" creationId="{E2FFE884-6F35-41F8-9277-AE204C7EC4EB}"/>
          </ac:picMkLst>
        </pc:picChg>
        <pc:picChg chg="add del mod">
          <ac:chgData name="Eric Glover" userId="47c2a8b81aae47a8" providerId="LiveId" clId="{9CE5F0CC-B912-42CE-A892-A394D9515D24}" dt="2019-02-23T17:11:06.358" v="4170" actId="478"/>
          <ac:picMkLst>
            <pc:docMk/>
            <pc:sldMk cId="1127934355" sldId="419"/>
            <ac:picMk id="15" creationId="{3FDE43A1-105C-4F7C-A3D0-D9C0E6206C12}"/>
          </ac:picMkLst>
        </pc:picChg>
        <pc:picChg chg="add del mod ord">
          <ac:chgData name="Eric Glover" userId="47c2a8b81aae47a8" providerId="LiveId" clId="{9CE5F0CC-B912-42CE-A892-A394D9515D24}" dt="2019-02-23T17:19:39.021" v="4352" actId="478"/>
          <ac:picMkLst>
            <pc:docMk/>
            <pc:sldMk cId="1127934355" sldId="419"/>
            <ac:picMk id="16" creationId="{E2F476B4-5435-4875-9ACE-899A0917F30B}"/>
          </ac:picMkLst>
        </pc:picChg>
        <pc:picChg chg="add del">
          <ac:chgData name="Eric Glover" userId="47c2a8b81aae47a8" providerId="LiveId" clId="{9CE5F0CC-B912-42CE-A892-A394D9515D24}" dt="2019-02-23T17:20:05.318" v="4354" actId="478"/>
          <ac:picMkLst>
            <pc:docMk/>
            <pc:sldMk cId="1127934355" sldId="419"/>
            <ac:picMk id="17" creationId="{6AD1A1AC-B0EC-468A-B341-B52FA999C30E}"/>
          </ac:picMkLst>
        </pc:picChg>
        <pc:picChg chg="add mod ord">
          <ac:chgData name="Eric Glover" userId="47c2a8b81aae47a8" providerId="LiveId" clId="{9CE5F0CC-B912-42CE-A892-A394D9515D24}" dt="2019-02-23T17:26:21.080" v="4460" actId="1076"/>
          <ac:picMkLst>
            <pc:docMk/>
            <pc:sldMk cId="1127934355" sldId="419"/>
            <ac:picMk id="18" creationId="{55410199-7692-40CB-AA33-7B84B12F611F}"/>
          </ac:picMkLst>
        </pc:picChg>
        <pc:cxnChg chg="del">
          <ac:chgData name="Eric Glover" userId="47c2a8b81aae47a8" providerId="LiveId" clId="{9CE5F0CC-B912-42CE-A892-A394D9515D24}" dt="2019-02-23T16:53:30.615" v="3395" actId="478"/>
          <ac:cxnSpMkLst>
            <pc:docMk/>
            <pc:sldMk cId="1127934355" sldId="419"/>
            <ac:cxnSpMk id="14" creationId="{BEA20526-61CC-491D-B55D-BB133A65C965}"/>
          </ac:cxnSpMkLst>
        </pc:cxnChg>
      </pc:sldChg>
      <pc:sldChg chg="modSp add">
        <pc:chgData name="Eric Glover" userId="47c2a8b81aae47a8" providerId="LiveId" clId="{9CE5F0CC-B912-42CE-A892-A394D9515D24}" dt="2019-02-22T13:13:40.697" v="1772" actId="6549"/>
        <pc:sldMkLst>
          <pc:docMk/>
          <pc:sldMk cId="3919806442" sldId="420"/>
        </pc:sldMkLst>
        <pc:spChg chg="mod">
          <ac:chgData name="Eric Glover" userId="47c2a8b81aae47a8" providerId="LiveId" clId="{9CE5F0CC-B912-42CE-A892-A394D9515D24}" dt="2019-02-22T13:13:35.295" v="1763" actId="6549"/>
          <ac:spMkLst>
            <pc:docMk/>
            <pc:sldMk cId="3919806442" sldId="420"/>
            <ac:spMk id="7" creationId="{2E5211BB-94D9-464A-A29E-7EF8F7DFCA40}"/>
          </ac:spMkLst>
        </pc:spChg>
        <pc:spChg chg="mod">
          <ac:chgData name="Eric Glover" userId="47c2a8b81aae47a8" providerId="LiveId" clId="{9CE5F0CC-B912-42CE-A892-A394D9515D24}" dt="2019-02-22T13:13:40.697" v="1772" actId="6549"/>
          <ac:spMkLst>
            <pc:docMk/>
            <pc:sldMk cId="3919806442" sldId="420"/>
            <ac:spMk id="10" creationId="{CBBD0FEB-39F8-4A5A-A14C-6B754FE0374E}"/>
          </ac:spMkLst>
        </pc:spChg>
      </pc:sldChg>
      <pc:sldChg chg="addSp delSp modSp del delAnim">
        <pc:chgData name="Eric Glover" userId="47c2a8b81aae47a8" providerId="LiveId" clId="{9CE5F0CC-B912-42CE-A892-A394D9515D24}" dt="2019-02-23T12:01:50.089" v="1886" actId="2696"/>
        <pc:sldMkLst>
          <pc:docMk/>
          <pc:sldMk cId="1895631627" sldId="421"/>
        </pc:sldMkLst>
        <pc:spChg chg="del mod">
          <ac:chgData name="Eric Glover" userId="47c2a8b81aae47a8" providerId="LiveId" clId="{9CE5F0CC-B912-42CE-A892-A394D9515D24}" dt="2019-02-23T12:01:09.358" v="1829" actId="478"/>
          <ac:spMkLst>
            <pc:docMk/>
            <pc:sldMk cId="1895631627" sldId="421"/>
            <ac:spMk id="8" creationId="{66DEBE45-2554-4CCB-A095-1EA47A0A3449}"/>
          </ac:spMkLst>
        </pc:spChg>
        <pc:spChg chg="add mod">
          <ac:chgData name="Eric Glover" userId="47c2a8b81aae47a8" providerId="LiveId" clId="{9CE5F0CC-B912-42CE-A892-A394D9515D24}" dt="2019-02-23T12:01:45.500" v="1885" actId="20577"/>
          <ac:spMkLst>
            <pc:docMk/>
            <pc:sldMk cId="1895631627" sldId="421"/>
            <ac:spMk id="9" creationId="{8EC72DB6-7D61-447E-8368-7361AECF6A47}"/>
          </ac:spMkLst>
        </pc:spChg>
        <pc:picChg chg="add mod">
          <ac:chgData name="Eric Glover" userId="47c2a8b81aae47a8" providerId="LiveId" clId="{9CE5F0CC-B912-42CE-A892-A394D9515D24}" dt="2019-02-23T12:01:30.005" v="1873" actId="1036"/>
          <ac:picMkLst>
            <pc:docMk/>
            <pc:sldMk cId="1895631627" sldId="421"/>
            <ac:picMk id="10" creationId="{378C8B7B-9E68-4A32-B1A3-A502601EC34C}"/>
          </ac:picMkLst>
        </pc:picChg>
      </pc:sldChg>
      <pc:sldChg chg="addSp delSp modSp add delAnim modAnim">
        <pc:chgData name="Eric Glover" userId="47c2a8b81aae47a8" providerId="LiveId" clId="{9CE5F0CC-B912-42CE-A892-A394D9515D24}" dt="2019-02-23T17:50:20.198" v="4571" actId="1035"/>
        <pc:sldMkLst>
          <pc:docMk/>
          <pc:sldMk cId="2797060359" sldId="421"/>
        </pc:sldMkLst>
        <pc:spChg chg="mod">
          <ac:chgData name="Eric Glover" userId="47c2a8b81aae47a8" providerId="LiveId" clId="{9CE5F0CC-B912-42CE-A892-A394D9515D24}" dt="2019-02-23T16:42:38.181" v="2984" actId="1036"/>
          <ac:spMkLst>
            <pc:docMk/>
            <pc:sldMk cId="2797060359" sldId="421"/>
            <ac:spMk id="5" creationId="{B263D8DF-9999-4161-A890-D196D052127F}"/>
          </ac:spMkLst>
        </pc:spChg>
        <pc:spChg chg="del">
          <ac:chgData name="Eric Glover" userId="47c2a8b81aae47a8" providerId="LiveId" clId="{9CE5F0CC-B912-42CE-A892-A394D9515D24}" dt="2019-02-23T12:02:27.826" v="1888" actId="478"/>
          <ac:spMkLst>
            <pc:docMk/>
            <pc:sldMk cId="2797060359" sldId="421"/>
            <ac:spMk id="8" creationId="{66DEBE45-2554-4CCB-A095-1EA47A0A3449}"/>
          </ac:spMkLst>
        </pc:spChg>
        <pc:spChg chg="add mod">
          <ac:chgData name="Eric Glover" userId="47c2a8b81aae47a8" providerId="LiveId" clId="{9CE5F0CC-B912-42CE-A892-A394D9515D24}" dt="2019-02-23T17:50:20.198" v="4571" actId="1035"/>
          <ac:spMkLst>
            <pc:docMk/>
            <pc:sldMk cId="2797060359" sldId="421"/>
            <ac:spMk id="10" creationId="{6274630D-5847-4B61-9A2E-FF1B089251FA}"/>
          </ac:spMkLst>
        </pc:spChg>
        <pc:picChg chg="add del mod">
          <ac:chgData name="Eric Glover" userId="47c2a8b81aae47a8" providerId="LiveId" clId="{9CE5F0CC-B912-42CE-A892-A394D9515D24}" dt="2019-02-23T17:49:17.127" v="4509" actId="478"/>
          <ac:picMkLst>
            <pc:docMk/>
            <pc:sldMk cId="2797060359" sldId="421"/>
            <ac:picMk id="7" creationId="{6D0DF15A-2424-426B-83B6-4653A0CB83B5}"/>
          </ac:picMkLst>
        </pc:picChg>
        <pc:picChg chg="add mod">
          <ac:chgData name="Eric Glover" userId="47c2a8b81aae47a8" providerId="LiveId" clId="{9CE5F0CC-B912-42CE-A892-A394D9515D24}" dt="2019-02-23T17:49:59.577" v="4550" actId="1076"/>
          <ac:picMkLst>
            <pc:docMk/>
            <pc:sldMk cId="2797060359" sldId="421"/>
            <ac:picMk id="9" creationId="{53024230-710E-4D6A-903A-4B3898864583}"/>
          </ac:picMkLst>
        </pc:picChg>
        <pc:picChg chg="del">
          <ac:chgData name="Eric Glover" userId="47c2a8b81aae47a8" providerId="LiveId" clId="{9CE5F0CC-B912-42CE-A892-A394D9515D24}" dt="2019-02-23T16:25:03.903" v="2577" actId="478"/>
          <ac:picMkLst>
            <pc:docMk/>
            <pc:sldMk cId="2797060359" sldId="421"/>
            <ac:picMk id="11" creationId="{617251F2-6FCF-4B75-9583-C107061F726A}"/>
          </ac:picMkLst>
        </pc:picChg>
        <pc:picChg chg="add mod">
          <ac:chgData name="Eric Glover" userId="47c2a8b81aae47a8" providerId="LiveId" clId="{9CE5F0CC-B912-42CE-A892-A394D9515D24}" dt="2019-02-23T17:50:20.198" v="4571" actId="1035"/>
          <ac:picMkLst>
            <pc:docMk/>
            <pc:sldMk cId="2797060359" sldId="421"/>
            <ac:picMk id="12" creationId="{82AB751E-5DA4-4055-AC22-03B6B1F55E69}"/>
          </ac:picMkLst>
        </pc:picChg>
        <pc:cxnChg chg="add mod">
          <ac:chgData name="Eric Glover" userId="47c2a8b81aae47a8" providerId="LiveId" clId="{9CE5F0CC-B912-42CE-A892-A394D9515D24}" dt="2019-02-23T16:38:33.737" v="2910" actId="208"/>
          <ac:cxnSpMkLst>
            <pc:docMk/>
            <pc:sldMk cId="2797060359" sldId="421"/>
            <ac:cxnSpMk id="13" creationId="{09F3F3A0-F8F2-4982-BF4E-34387696A7B5}"/>
          </ac:cxnSpMkLst>
        </pc:cxnChg>
        <pc:cxnChg chg="add mod">
          <ac:chgData name="Eric Glover" userId="47c2a8b81aae47a8" providerId="LiveId" clId="{9CE5F0CC-B912-42CE-A892-A394D9515D24}" dt="2019-02-23T16:38:33.737" v="2910" actId="208"/>
          <ac:cxnSpMkLst>
            <pc:docMk/>
            <pc:sldMk cId="2797060359" sldId="421"/>
            <ac:cxnSpMk id="14" creationId="{CAF622A4-358B-4D75-BE14-770297904F52}"/>
          </ac:cxnSpMkLst>
        </pc:cxnChg>
      </pc:sldChg>
      <pc:sldChg chg="modSp add del">
        <pc:chgData name="Eric Glover" userId="47c2a8b81aae47a8" providerId="LiveId" clId="{9CE5F0CC-B912-42CE-A892-A394D9515D24}" dt="2019-02-23T17:26:51.509" v="4461" actId="2696"/>
        <pc:sldMkLst>
          <pc:docMk/>
          <pc:sldMk cId="720458850" sldId="422"/>
        </pc:sldMkLst>
        <pc:picChg chg="mod">
          <ac:chgData name="Eric Glover" userId="47c2a8b81aae47a8" providerId="LiveId" clId="{9CE5F0CC-B912-42CE-A892-A394D9515D24}" dt="2019-02-23T16:31:39.788" v="2783" actId="108"/>
          <ac:picMkLst>
            <pc:docMk/>
            <pc:sldMk cId="720458850" sldId="422"/>
            <ac:picMk id="13" creationId="{E2FFE884-6F35-41F8-9277-AE204C7EC4EB}"/>
          </ac:picMkLst>
        </pc:picChg>
      </pc:sldChg>
      <pc:sldChg chg="add del">
        <pc:chgData name="Eric Glover" userId="47c2a8b81aae47a8" providerId="LiveId" clId="{9CE5F0CC-B912-42CE-A892-A394D9515D24}" dt="2019-02-23T16:43:41.479" v="3007"/>
        <pc:sldMkLst>
          <pc:docMk/>
          <pc:sldMk cId="1417880073" sldId="423"/>
        </pc:sldMkLst>
      </pc:sldChg>
      <pc:sldChg chg="addSp delSp modSp add delAnim modAnim">
        <pc:chgData name="Eric Glover" userId="47c2a8b81aae47a8" providerId="LiveId" clId="{9CE5F0CC-B912-42CE-A892-A394D9515D24}" dt="2019-02-23T17:19:35.012" v="4351" actId="1037"/>
        <pc:sldMkLst>
          <pc:docMk/>
          <pc:sldMk cId="3804609959" sldId="423"/>
        </pc:sldMkLst>
        <pc:spChg chg="mod">
          <ac:chgData name="Eric Glover" userId="47c2a8b81aae47a8" providerId="LiveId" clId="{9CE5F0CC-B912-42CE-A892-A394D9515D24}" dt="2019-02-23T17:07:22.097" v="4012" actId="6549"/>
          <ac:spMkLst>
            <pc:docMk/>
            <pc:sldMk cId="3804609959" sldId="423"/>
            <ac:spMk id="4" creationId="{9F5D94D2-C62E-4AA4-AEC2-CBFAF56E589A}"/>
          </ac:spMkLst>
        </pc:spChg>
        <pc:spChg chg="mod">
          <ac:chgData name="Eric Glover" userId="47c2a8b81aae47a8" providerId="LiveId" clId="{9CE5F0CC-B912-42CE-A892-A394D9515D24}" dt="2019-02-23T17:18:25.892" v="4337"/>
          <ac:spMkLst>
            <pc:docMk/>
            <pc:sldMk cId="3804609959" sldId="423"/>
            <ac:spMk id="5" creationId="{84E2CD2D-93EB-411E-8E8D-E2F1D68BFF1B}"/>
          </ac:spMkLst>
        </pc:spChg>
        <pc:spChg chg="del">
          <ac:chgData name="Eric Glover" userId="47c2a8b81aae47a8" providerId="LiveId" clId="{9CE5F0CC-B912-42CE-A892-A394D9515D24}" dt="2019-02-23T17:01:26.741" v="3688" actId="478"/>
          <ac:spMkLst>
            <pc:docMk/>
            <pc:sldMk cId="3804609959" sldId="423"/>
            <ac:spMk id="9" creationId="{9B229723-9373-41A6-A3D8-D93331BFFBD4}"/>
          </ac:spMkLst>
        </pc:spChg>
        <pc:spChg chg="del">
          <ac:chgData name="Eric Glover" userId="47c2a8b81aae47a8" providerId="LiveId" clId="{9CE5F0CC-B912-42CE-A892-A394D9515D24}" dt="2019-02-23T17:01:25.317" v="3687" actId="478"/>
          <ac:spMkLst>
            <pc:docMk/>
            <pc:sldMk cId="3804609959" sldId="423"/>
            <ac:spMk id="12" creationId="{7AED59DA-10FF-4F72-898D-6D07F1DCCD8D}"/>
          </ac:spMkLst>
        </pc:spChg>
        <pc:picChg chg="add del mod">
          <ac:chgData name="Eric Glover" userId="47c2a8b81aae47a8" providerId="LiveId" clId="{9CE5F0CC-B912-42CE-A892-A394D9515D24}" dt="2019-02-23T17:17:16.513" v="4319" actId="478"/>
          <ac:picMkLst>
            <pc:docMk/>
            <pc:sldMk cId="3804609959" sldId="423"/>
            <ac:picMk id="7" creationId="{B87FE290-7F9B-4C2A-A6B9-24EC3DF4FE8A}"/>
          </ac:picMkLst>
        </pc:picChg>
        <pc:picChg chg="del">
          <ac:chgData name="Eric Glover" userId="47c2a8b81aae47a8" providerId="LiveId" clId="{9CE5F0CC-B912-42CE-A892-A394D9515D24}" dt="2019-02-23T17:01:28.492" v="3689" actId="478"/>
          <ac:picMkLst>
            <pc:docMk/>
            <pc:sldMk cId="3804609959" sldId="423"/>
            <ac:picMk id="10" creationId="{5E637AD1-F3D4-4C7A-B192-DB3B2D9621CF}"/>
          </ac:picMkLst>
        </pc:picChg>
        <pc:picChg chg="del mod">
          <ac:chgData name="Eric Glover" userId="47c2a8b81aae47a8" providerId="LiveId" clId="{9CE5F0CC-B912-42CE-A892-A394D9515D24}" dt="2019-02-23T17:03:06.148" v="3890" actId="478"/>
          <ac:picMkLst>
            <pc:docMk/>
            <pc:sldMk cId="3804609959" sldId="423"/>
            <ac:picMk id="13" creationId="{E2FFE884-6F35-41F8-9277-AE204C7EC4EB}"/>
          </ac:picMkLst>
        </pc:picChg>
        <pc:picChg chg="add mod">
          <ac:chgData name="Eric Glover" userId="47c2a8b81aae47a8" providerId="LiveId" clId="{9CE5F0CC-B912-42CE-A892-A394D9515D24}" dt="2019-02-23T17:19:35.012" v="4351" actId="1037"/>
          <ac:picMkLst>
            <pc:docMk/>
            <pc:sldMk cId="3804609959" sldId="423"/>
            <ac:picMk id="14" creationId="{A5FD1336-17DE-4977-9C78-918DFAA322BE}"/>
          </ac:picMkLst>
        </pc:picChg>
      </pc:sldChg>
      <pc:sldMasterChg chg="addSp delSp modSldLayout">
        <pc:chgData name="Eric Glover" userId="47c2a8b81aae47a8" providerId="LiveId" clId="{9CE5F0CC-B912-42CE-A892-A394D9515D24}" dt="2019-02-19T12:01:07.657" v="320" actId="14100"/>
        <pc:sldMasterMkLst>
          <pc:docMk/>
          <pc:sldMasterMk cId="2027779854" sldId="2147483672"/>
        </pc:sldMasterMkLst>
        <pc:spChg chg="add del">
          <ac:chgData name="Eric Glover" userId="47c2a8b81aae47a8" providerId="LiveId" clId="{9CE5F0CC-B912-42CE-A892-A394D9515D24}" dt="2019-02-19T11:51:52.283" v="147"/>
          <ac:spMkLst>
            <pc:docMk/>
            <pc:sldMasterMk cId="2027779854" sldId="2147483672"/>
            <ac:spMk id="4" creationId="{06C28658-CBDF-4AA8-98B9-B8780AB89AB5}"/>
          </ac:spMkLst>
        </pc:spChg>
        <pc:spChg chg="add del">
          <ac:chgData name="Eric Glover" userId="47c2a8b81aae47a8" providerId="LiveId" clId="{9CE5F0CC-B912-42CE-A892-A394D9515D24}" dt="2019-02-19T11:53:59.463" v="159" actId="478"/>
          <ac:spMkLst>
            <pc:docMk/>
            <pc:sldMasterMk cId="2027779854" sldId="2147483672"/>
            <ac:spMk id="10" creationId="{FFA85E4F-83DC-4D38-BD0D-37ADFC648F53}"/>
          </ac:spMkLst>
        </pc:spChg>
        <pc:grpChg chg="del">
          <ac:chgData name="Eric Glover" userId="47c2a8b81aae47a8" providerId="LiveId" clId="{9CE5F0CC-B912-42CE-A892-A394D9515D24}" dt="2019-02-19T11:51:48.007" v="145" actId="478"/>
          <ac:grpSpMkLst>
            <pc:docMk/>
            <pc:sldMasterMk cId="2027779854" sldId="2147483672"/>
            <ac:grpSpMk id="13" creationId="{3C784579-D862-49B4-9459-6A357662C1D5}"/>
          </ac:grpSpMkLst>
        </pc:grpChg>
        <pc:grpChg chg="add">
          <ac:chgData name="Eric Glover" userId="47c2a8b81aae47a8" providerId="LiveId" clId="{9CE5F0CC-B912-42CE-A892-A394D9515D24}" dt="2019-02-19T11:54:24.971" v="160"/>
          <ac:grpSpMkLst>
            <pc:docMk/>
            <pc:sldMasterMk cId="2027779854" sldId="2147483672"/>
            <ac:grpSpMk id="14" creationId="{F6F92EA5-12EE-49C3-B3B7-4A655B8505D5}"/>
          </ac:grpSpMkLst>
        </pc:grpChg>
        <pc:sldLayoutChg chg="delSp">
          <pc:chgData name="Eric Glover" userId="47c2a8b81aae47a8" providerId="LiveId" clId="{9CE5F0CC-B912-42CE-A892-A394D9515D24}" dt="2019-02-19T11:52:46.643" v="149" actId="478"/>
          <pc:sldLayoutMkLst>
            <pc:docMk/>
            <pc:sldMasterMk cId="2027779854" sldId="2147483672"/>
            <pc:sldLayoutMk cId="33327603" sldId="2147483673"/>
          </pc:sldLayoutMkLst>
          <pc:spChg chg="del topLvl">
            <ac:chgData name="Eric Glover" userId="47c2a8b81aae47a8" providerId="LiveId" clId="{9CE5F0CC-B912-42CE-A892-A394D9515D24}" dt="2019-02-19T11:52:43.504" v="148" actId="478"/>
            <ac:spMkLst>
              <pc:docMk/>
              <pc:sldMasterMk cId="2027779854" sldId="2147483672"/>
              <pc:sldLayoutMk cId="33327603" sldId="2147483673"/>
              <ac:spMk id="13" creationId="{F6C7B4F1-C43D-48AB-8CB5-EB86355D81CE}"/>
            </ac:spMkLst>
          </pc:spChg>
          <pc:grpChg chg="del">
            <ac:chgData name="Eric Glover" userId="47c2a8b81aae47a8" providerId="LiveId" clId="{9CE5F0CC-B912-42CE-A892-A394D9515D24}" dt="2019-02-19T11:52:43.504" v="148" actId="478"/>
            <ac:grpSpMkLst>
              <pc:docMk/>
              <pc:sldMasterMk cId="2027779854" sldId="2147483672"/>
              <pc:sldLayoutMk cId="33327603" sldId="2147483673"/>
              <ac:grpSpMk id="4" creationId="{B1A65767-632A-4D71-9B2A-7D667B9131CD}"/>
            </ac:grpSpMkLst>
          </pc:grpChg>
          <pc:picChg chg="del topLvl">
            <ac:chgData name="Eric Glover" userId="47c2a8b81aae47a8" providerId="LiveId" clId="{9CE5F0CC-B912-42CE-A892-A394D9515D24}" dt="2019-02-19T11:52:46.643" v="149" actId="478"/>
            <ac:picMkLst>
              <pc:docMk/>
              <pc:sldMasterMk cId="2027779854" sldId="2147483672"/>
              <pc:sldLayoutMk cId="33327603" sldId="2147483673"/>
              <ac:picMk id="12" creationId="{ABD93A8C-9C4F-48E5-BE0F-91F0F2D4E41B}"/>
            </ac:picMkLst>
          </pc:picChg>
        </pc:sldLayoutChg>
        <pc:sldLayoutChg chg="modSp">
          <pc:chgData name="Eric Glover" userId="47c2a8b81aae47a8" providerId="LiveId" clId="{9CE5F0CC-B912-42CE-A892-A394D9515D24}" dt="2019-02-19T12:01:07.657" v="320" actId="14100"/>
          <pc:sldLayoutMkLst>
            <pc:docMk/>
            <pc:sldMasterMk cId="2027779854" sldId="2147483672"/>
            <pc:sldLayoutMk cId="1264522527" sldId="2147483674"/>
          </pc:sldLayoutMkLst>
          <pc:spChg chg="mod">
            <ac:chgData name="Eric Glover" userId="47c2a8b81aae47a8" providerId="LiveId" clId="{9CE5F0CC-B912-42CE-A892-A394D9515D24}" dt="2019-02-19T12:00:53.817" v="292" actId="14100"/>
            <ac:spMkLst>
              <pc:docMk/>
              <pc:sldMasterMk cId="2027779854" sldId="2147483672"/>
              <pc:sldLayoutMk cId="1264522527" sldId="2147483674"/>
              <ac:spMk id="2" creationId="{00000000-0000-0000-0000-000000000000}"/>
            </ac:spMkLst>
          </pc:spChg>
          <pc:spChg chg="mod">
            <ac:chgData name="Eric Glover" userId="47c2a8b81aae47a8" providerId="LiveId" clId="{9CE5F0CC-B912-42CE-A892-A394D9515D24}" dt="2019-02-19T12:01:07.657" v="320" actId="14100"/>
            <ac:spMkLst>
              <pc:docMk/>
              <pc:sldMasterMk cId="2027779854" sldId="2147483672"/>
              <pc:sldLayoutMk cId="1264522527" sldId="2147483674"/>
              <ac:spMk id="3" creationId="{00000000-0000-0000-0000-000000000000}"/>
            </ac:spMkLst>
          </pc:spChg>
          <pc:cxnChg chg="mod">
            <ac:chgData name="Eric Glover" userId="47c2a8b81aae47a8" providerId="LiveId" clId="{9CE5F0CC-B912-42CE-A892-A394D9515D24}" dt="2019-02-19T12:01:01.115" v="319" actId="1035"/>
            <ac:cxnSpMkLst>
              <pc:docMk/>
              <pc:sldMasterMk cId="2027779854" sldId="2147483672"/>
              <pc:sldLayoutMk cId="1264522527" sldId="2147483674"/>
              <ac:cxnSpMk id="7" creationId="{1337F6C0-E6E7-413A-A817-CE12B54CB523}"/>
            </ac:cxnSpMkLst>
          </pc:cxnChg>
        </pc:sldLayoutChg>
        <pc:sldLayoutChg chg="addSp delSp">
          <pc:chgData name="Eric Glover" userId="47c2a8b81aae47a8" providerId="LiveId" clId="{9CE5F0CC-B912-42CE-A892-A394D9515D24}" dt="2019-02-19T11:54:38.028" v="162"/>
          <pc:sldLayoutMkLst>
            <pc:docMk/>
            <pc:sldMasterMk cId="2027779854" sldId="2147483672"/>
            <pc:sldLayoutMk cId="1522628979" sldId="2147483679"/>
          </pc:sldLayoutMkLst>
          <pc:spChg chg="add del">
            <ac:chgData name="Eric Glover" userId="47c2a8b81aae47a8" providerId="LiveId" clId="{9CE5F0CC-B912-42CE-A892-A394D9515D24}" dt="2019-02-19T11:54:36.415" v="161" actId="478"/>
            <ac:spMkLst>
              <pc:docMk/>
              <pc:sldMasterMk cId="2027779854" sldId="2147483672"/>
              <pc:sldLayoutMk cId="1522628979" sldId="2147483679"/>
              <ac:spMk id="7" creationId="{0D9E4CBA-4472-457C-96CE-EAA2CA4B0369}"/>
            </ac:spMkLst>
          </pc:spChg>
          <pc:spChg chg="del">
            <ac:chgData name="Eric Glover" userId="47c2a8b81aae47a8" providerId="LiveId" clId="{9CE5F0CC-B912-42CE-A892-A394D9515D24}" dt="2019-02-19T11:52:52.083" v="150" actId="478"/>
            <ac:spMkLst>
              <pc:docMk/>
              <pc:sldMasterMk cId="2027779854" sldId="2147483672"/>
              <pc:sldLayoutMk cId="1522628979" sldId="2147483679"/>
              <ac:spMk id="12" creationId="{5EA2F965-2E96-46E5-BC82-DD9F8F1D88C6}"/>
            </ac:spMkLst>
          </pc:spChg>
          <pc:grpChg chg="add">
            <ac:chgData name="Eric Glover" userId="47c2a8b81aae47a8" providerId="LiveId" clId="{9CE5F0CC-B912-42CE-A892-A394D9515D24}" dt="2019-02-19T11:54:38.028" v="162"/>
            <ac:grpSpMkLst>
              <pc:docMk/>
              <pc:sldMasterMk cId="2027779854" sldId="2147483672"/>
              <pc:sldLayoutMk cId="1522628979" sldId="2147483679"/>
              <ac:grpSpMk id="8" creationId="{BA51E400-8419-4CF2-BE37-A8A2C91A231C}"/>
            </ac:grpSpMkLst>
          </pc:grpChg>
          <pc:picChg chg="del">
            <ac:chgData name="Eric Glover" userId="47c2a8b81aae47a8" providerId="LiveId" clId="{9CE5F0CC-B912-42CE-A892-A394D9515D24}" dt="2019-02-19T11:52:53.914" v="151" actId="478"/>
            <ac:picMkLst>
              <pc:docMk/>
              <pc:sldMasterMk cId="2027779854" sldId="2147483672"/>
              <pc:sldLayoutMk cId="1522628979" sldId="2147483679"/>
              <ac:picMk id="11" creationId="{14FFF5F9-76C6-47C5-9E94-2BB6FE99F3E2}"/>
            </ac:picMkLst>
          </pc:picChg>
        </pc:sldLayoutChg>
        <pc:sldLayoutChg chg="addSp delSp modSp">
          <pc:chgData name="Eric Glover" userId="47c2a8b81aae47a8" providerId="LiveId" clId="{9CE5F0CC-B912-42CE-A892-A394D9515D24}" dt="2019-02-19T11:54:41.549" v="163"/>
          <pc:sldLayoutMkLst>
            <pc:docMk/>
            <pc:sldMasterMk cId="2027779854" sldId="2147483672"/>
            <pc:sldLayoutMk cId="3334640309" sldId="2147483680"/>
          </pc:sldLayoutMkLst>
          <pc:spChg chg="del mod">
            <ac:chgData name="Eric Glover" userId="47c2a8b81aae47a8" providerId="LiveId" clId="{9CE5F0CC-B912-42CE-A892-A394D9515D24}" dt="2019-02-19T11:53:07.290" v="155" actId="478"/>
            <ac:spMkLst>
              <pc:docMk/>
              <pc:sldMasterMk cId="2027779854" sldId="2147483672"/>
              <pc:sldLayoutMk cId="3334640309" sldId="2147483680"/>
              <ac:spMk id="17" creationId="{698CB5FA-F299-4D0B-ACE2-29836FE95B85}"/>
            </ac:spMkLst>
          </pc:spChg>
          <pc:grpChg chg="add">
            <ac:chgData name="Eric Glover" userId="47c2a8b81aae47a8" providerId="LiveId" clId="{9CE5F0CC-B912-42CE-A892-A394D9515D24}" dt="2019-02-19T11:54:41.549" v="163"/>
            <ac:grpSpMkLst>
              <pc:docMk/>
              <pc:sldMasterMk cId="2027779854" sldId="2147483672"/>
              <pc:sldLayoutMk cId="3334640309" sldId="2147483680"/>
              <ac:grpSpMk id="11" creationId="{8B0407C2-43B6-4378-86BF-3E44BB054E4E}"/>
            </ac:grpSpMkLst>
          </pc:grpChg>
          <pc:picChg chg="del">
            <ac:chgData name="Eric Glover" userId="47c2a8b81aae47a8" providerId="LiveId" clId="{9CE5F0CC-B912-42CE-A892-A394D9515D24}" dt="2019-02-19T11:53:08.538" v="156" actId="478"/>
            <ac:picMkLst>
              <pc:docMk/>
              <pc:sldMasterMk cId="2027779854" sldId="2147483672"/>
              <pc:sldLayoutMk cId="3334640309" sldId="2147483680"/>
              <ac:picMk id="16" creationId="{15E5A4DD-59E8-4157-A281-866D6608A224}"/>
            </ac:picMkLst>
          </pc:picChg>
        </pc:sldLayoutChg>
        <pc:sldLayoutChg chg="addSp delSp">
          <pc:chgData name="Eric Glover" userId="47c2a8b81aae47a8" providerId="LiveId" clId="{9CE5F0CC-B912-42CE-A892-A394D9515D24}" dt="2019-02-19T11:54:45.901" v="164"/>
          <pc:sldLayoutMkLst>
            <pc:docMk/>
            <pc:sldMasterMk cId="2027779854" sldId="2147483672"/>
            <pc:sldLayoutMk cId="333164609" sldId="2147483681"/>
          </pc:sldLayoutMkLst>
          <pc:spChg chg="del">
            <ac:chgData name="Eric Glover" userId="47c2a8b81aae47a8" providerId="LiveId" clId="{9CE5F0CC-B912-42CE-A892-A394D9515D24}" dt="2019-02-19T11:53:01.986" v="152" actId="478"/>
            <ac:spMkLst>
              <pc:docMk/>
              <pc:sldMasterMk cId="2027779854" sldId="2147483672"/>
              <pc:sldLayoutMk cId="333164609" sldId="2147483681"/>
              <ac:spMk id="14" creationId="{679979D3-1CFF-4996-A9D4-5E333F4994BD}"/>
            </ac:spMkLst>
          </pc:spChg>
          <pc:grpChg chg="add">
            <ac:chgData name="Eric Glover" userId="47c2a8b81aae47a8" providerId="LiveId" clId="{9CE5F0CC-B912-42CE-A892-A394D9515D24}" dt="2019-02-19T11:54:45.901" v="164"/>
            <ac:grpSpMkLst>
              <pc:docMk/>
              <pc:sldMasterMk cId="2027779854" sldId="2147483672"/>
              <pc:sldLayoutMk cId="333164609" sldId="2147483681"/>
              <ac:grpSpMk id="11" creationId="{7A63F790-307C-4670-B7E9-DF4CAD4E464A}"/>
            </ac:grpSpMkLst>
          </pc:grpChg>
          <pc:picChg chg="del">
            <ac:chgData name="Eric Glover" userId="47c2a8b81aae47a8" providerId="LiveId" clId="{9CE5F0CC-B912-42CE-A892-A394D9515D24}" dt="2019-02-19T11:53:03.087" v="153" actId="478"/>
            <ac:picMkLst>
              <pc:docMk/>
              <pc:sldMasterMk cId="2027779854" sldId="2147483672"/>
              <pc:sldLayoutMk cId="333164609" sldId="2147483681"/>
              <ac:picMk id="13" creationId="{604717EC-5593-4F85-9E1B-699D0F3BEECF}"/>
            </ac:picMkLst>
          </pc:picChg>
        </pc:sldLayoutChg>
        <pc:sldLayoutChg chg="addSp">
          <pc:chgData name="Eric Glover" userId="47c2a8b81aae47a8" providerId="LiveId" clId="{9CE5F0CC-B912-42CE-A892-A394D9515D24}" dt="2019-02-19T11:55:02.919" v="165"/>
          <pc:sldLayoutMkLst>
            <pc:docMk/>
            <pc:sldMasterMk cId="2027779854" sldId="2147483672"/>
            <pc:sldLayoutMk cId="4132878040" sldId="2147483682"/>
          </pc:sldLayoutMkLst>
          <pc:grpChg chg="add">
            <ac:chgData name="Eric Glover" userId="47c2a8b81aae47a8" providerId="LiveId" clId="{9CE5F0CC-B912-42CE-A892-A394D9515D24}" dt="2019-02-19T11:55:02.919" v="165"/>
            <ac:grpSpMkLst>
              <pc:docMk/>
              <pc:sldMasterMk cId="2027779854" sldId="2147483672"/>
              <pc:sldLayoutMk cId="4132878040" sldId="2147483682"/>
              <ac:grpSpMk id="5" creationId="{2C95D6C2-3F71-4542-B392-BDE4AB7B8283}"/>
            </ac:grpSpMkLst>
          </pc:gr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8429F8-AC0F-45B7-976D-DAD05B0009C7}"/>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a:extLst>
              <a:ext uri="{FF2B5EF4-FFF2-40B4-BE49-F238E27FC236}">
                <a16:creationId xmlns:a16="http://schemas.microsoft.com/office/drawing/2014/main" id="{B16F6A41-4AF5-4E74-B2CC-F4D47B94C13E}"/>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E993CF2D-B911-41AB-AA61-F2BC31230B68}" type="datetimeFigureOut">
              <a:rPr lang="en-US" smtClean="0"/>
              <a:t>2/23/2019</a:t>
            </a:fld>
            <a:endParaRPr lang="en-US"/>
          </a:p>
        </p:txBody>
      </p:sp>
      <p:sp>
        <p:nvSpPr>
          <p:cNvPr id="4" name="Footer Placeholder 3">
            <a:extLst>
              <a:ext uri="{FF2B5EF4-FFF2-40B4-BE49-F238E27FC236}">
                <a16:creationId xmlns:a16="http://schemas.microsoft.com/office/drawing/2014/main" id="{C2449B23-26EA-4396-A3AD-15260EE4D19B}"/>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344E74-3540-4699-89B0-7615514D00B9}"/>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08465B5D-C2D9-4E7B-A599-CF9F8549ABCE}" type="slidenum">
              <a:rPr lang="en-US" smtClean="0"/>
              <a:t>‹#›</a:t>
            </a:fld>
            <a:endParaRPr lang="en-US"/>
          </a:p>
        </p:txBody>
      </p:sp>
    </p:spTree>
    <p:extLst>
      <p:ext uri="{BB962C8B-B14F-4D97-AF65-F5344CB8AC3E}">
        <p14:creationId xmlns:p14="http://schemas.microsoft.com/office/powerpoint/2010/main" val="1862005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EF80E839-C3AC-449C-BEB1-BE189FE48FDB}" type="datetimeFigureOut">
              <a:rPr lang="en-US" smtClean="0"/>
              <a:t>2/23/2019</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68F7363-63C7-4399-8E44-8264DD1F1C1E}" type="slidenum">
              <a:rPr lang="en-US" smtClean="0"/>
              <a:t>‹#›</a:t>
            </a:fld>
            <a:endParaRPr lang="en-US"/>
          </a:p>
        </p:txBody>
      </p:sp>
    </p:spTree>
    <p:extLst>
      <p:ext uri="{BB962C8B-B14F-4D97-AF65-F5344CB8AC3E}">
        <p14:creationId xmlns:p14="http://schemas.microsoft.com/office/powerpoint/2010/main" val="2248312917"/>
      </p:ext>
    </p:extLst>
  </p:cSld>
  <p:clrMap bg1="lt1" tx1="dk1" bg2="lt2" tx2="dk2" accent1="accent1" accent2="accent2" accent3="accent3" accent4="accent4" accent5="accent5" accent6="accent6" hlink="hlink" folHlink="folHlink"/>
  <p:notesStyle>
    <a:lvl1pPr marL="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2pPr>
    <a:lvl3pPr marL="91440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3pPr>
    <a:lvl4pPr marL="137160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4pPr>
    <a:lvl5pPr marL="1828800" algn="l" defTabSz="914400" rtl="0" eaLnBrk="1" latinLnBrk="0" hangingPunct="1">
      <a:defRPr sz="1400" kern="1200">
        <a:solidFill>
          <a:schemeClr val="tx1"/>
        </a:solidFill>
        <a:latin typeface="Segoe UI" panose="020B0502040204020203" pitchFamily="34" charset="0"/>
        <a:ea typeface="+mn-ea"/>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8F7363-63C7-4399-8E44-8264DD1F1C1E}" type="slidenum">
              <a:rPr lang="en-US" smtClean="0"/>
              <a:t>1</a:t>
            </a:fld>
            <a:endParaRPr lang="en-US"/>
          </a:p>
        </p:txBody>
      </p:sp>
    </p:spTree>
    <p:extLst>
      <p:ext uri="{BB962C8B-B14F-4D97-AF65-F5344CB8AC3E}">
        <p14:creationId xmlns:p14="http://schemas.microsoft.com/office/powerpoint/2010/main" val="427673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8F7363-63C7-4399-8E44-8264DD1F1C1E}" type="slidenum">
              <a:rPr lang="en-US" smtClean="0"/>
              <a:t>2</a:t>
            </a:fld>
            <a:endParaRPr lang="en-US"/>
          </a:p>
        </p:txBody>
      </p:sp>
    </p:spTree>
    <p:extLst>
      <p:ext uri="{BB962C8B-B14F-4D97-AF65-F5344CB8AC3E}">
        <p14:creationId xmlns:p14="http://schemas.microsoft.com/office/powerpoint/2010/main" val="2328177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4254">
              <a:defRPr/>
            </a:pPr>
            <a:fld id="{F68F7363-63C7-4399-8E44-8264DD1F1C1E}" type="slidenum">
              <a:rPr lang="en-US">
                <a:solidFill>
                  <a:prstClr val="black"/>
                </a:solidFill>
                <a:latin typeface="Calibri" panose="020F0502020204030204"/>
              </a:rPr>
              <a:pPr defTabSz="47425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3305916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8F7363-63C7-4399-8E44-8264DD1F1C1E}" type="slidenum">
              <a:rPr lang="en-US" smtClean="0"/>
              <a:t>4</a:t>
            </a:fld>
            <a:endParaRPr lang="en-US"/>
          </a:p>
        </p:txBody>
      </p:sp>
    </p:spTree>
    <p:extLst>
      <p:ext uri="{BB962C8B-B14F-4D97-AF65-F5344CB8AC3E}">
        <p14:creationId xmlns:p14="http://schemas.microsoft.com/office/powerpoint/2010/main" val="2595520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74254">
              <a:defRPr/>
            </a:pPr>
            <a:fld id="{F68F7363-63C7-4399-8E44-8264DD1F1C1E}" type="slidenum">
              <a:rPr lang="en-US">
                <a:solidFill>
                  <a:prstClr val="black"/>
                </a:solidFill>
                <a:latin typeface="Calibri" panose="020F0502020204030204"/>
              </a:rPr>
              <a:pPr defTabSz="47425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1012270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7" y="6400800"/>
            <a:ext cx="12188825" cy="457200"/>
          </a:xfrm>
          <a:prstGeom prst="rect">
            <a:avLst/>
          </a:prstGeom>
          <a:solidFill>
            <a:srgbClr val="71050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800" spc="-5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rgbClr val="710505"/>
                </a:solidFill>
                <a:latin typeface="Segoe UI" panose="020B0502040204020203" pitchFamily="34" charset="0"/>
                <a:cs typeface="Segoe UI" panose="020B0502040204020203"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10" name="Straight Connector 9">
            <a:extLst>
              <a:ext uri="{FF2B5EF4-FFF2-40B4-BE49-F238E27FC236}">
                <a16:creationId xmlns:a16="http://schemas.microsoft.com/office/drawing/2014/main" id="{C67E0F0A-C065-4DDB-8E14-5CAD46D09D5A}"/>
              </a:ext>
            </a:extLst>
          </p:cNvPr>
          <p:cNvCxnSpPr>
            <a:cxnSpLocks/>
          </p:cNvCxnSpPr>
          <p:nvPr userDrawn="1"/>
        </p:nvCxnSpPr>
        <p:spPr bwMode="auto">
          <a:xfrm>
            <a:off x="1097279" y="4343400"/>
            <a:ext cx="10058401" cy="0"/>
          </a:xfrm>
          <a:prstGeom prst="line">
            <a:avLst/>
          </a:prstGeom>
          <a:solidFill>
            <a:srgbClr val="095CC4"/>
          </a:solidFill>
          <a:ln w="95250" cap="sq" cmpd="thickThin" algn="ctr">
            <a:solidFill>
              <a:srgbClr val="710505"/>
            </a:solidFill>
            <a:prstDash val="solid"/>
            <a:miter lim="0"/>
            <a:headEnd type="none" w="med" len="med"/>
            <a:tailEnd type="none" w="med" len="med"/>
          </a:ln>
          <a:effectLst/>
        </p:spPr>
      </p:cxnSp>
      <p:sp>
        <p:nvSpPr>
          <p:cNvPr id="11" name="Slide Number Placeholder 5">
            <a:extLst>
              <a:ext uri="{FF2B5EF4-FFF2-40B4-BE49-F238E27FC236}">
                <a16:creationId xmlns:a16="http://schemas.microsoft.com/office/drawing/2014/main" id="{B8E500F8-306A-4E43-9369-8BFCA68B42BD}"/>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rgbClr val="FFFFFF"/>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a:t>
            </a:fld>
            <a:endParaRPr lang="en-US"/>
          </a:p>
        </p:txBody>
      </p:sp>
    </p:spTree>
    <p:extLst>
      <p:ext uri="{BB962C8B-B14F-4D97-AF65-F5344CB8AC3E}">
        <p14:creationId xmlns:p14="http://schemas.microsoft.com/office/powerpoint/2010/main" val="33327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297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3804"/>
            <a:ext cx="10972798" cy="1080202"/>
          </a:xfrm>
        </p:spPr>
        <p:txBody>
          <a:bodyPr>
            <a:normAutofit/>
          </a:bodyPr>
          <a:lstStyle>
            <a:lvl1pPr>
              <a:defRPr sz="4400">
                <a:solidFill>
                  <a:schemeClr val="tx1"/>
                </a:solidFill>
              </a:defRPr>
            </a:lvl1pPr>
          </a:lstStyle>
          <a:p>
            <a:r>
              <a:rPr lang="en-US"/>
              <a:t>Click to edit Master title style</a:t>
            </a:r>
          </a:p>
        </p:txBody>
      </p:sp>
      <p:sp>
        <p:nvSpPr>
          <p:cNvPr id="3" name="Content Placeholder 2"/>
          <p:cNvSpPr>
            <a:spLocks noGrp="1"/>
          </p:cNvSpPr>
          <p:nvPr>
            <p:ph idx="1"/>
          </p:nvPr>
        </p:nvSpPr>
        <p:spPr>
          <a:xfrm>
            <a:off x="609600" y="1276709"/>
            <a:ext cx="10972799" cy="4895489"/>
          </a:xfrm>
        </p:spPr>
        <p:txBody>
          <a:bodyPr>
            <a:normAutofit/>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1337F6C0-E6E7-413A-A817-CE12B54CB523}"/>
              </a:ext>
            </a:extLst>
          </p:cNvPr>
          <p:cNvCxnSpPr>
            <a:cxnSpLocks/>
          </p:cNvCxnSpPr>
          <p:nvPr userDrawn="1"/>
        </p:nvCxnSpPr>
        <p:spPr bwMode="auto">
          <a:xfrm>
            <a:off x="609599" y="1138698"/>
            <a:ext cx="10972800" cy="0"/>
          </a:xfrm>
          <a:prstGeom prst="line">
            <a:avLst/>
          </a:prstGeom>
          <a:solidFill>
            <a:srgbClr val="095CC4"/>
          </a:solidFill>
          <a:ln w="95250" cap="sq" cmpd="thickThin" algn="ctr">
            <a:solidFill>
              <a:srgbClr val="710505"/>
            </a:solidFill>
            <a:prstDash val="solid"/>
            <a:miter lim="0"/>
            <a:headEnd type="none" w="med" len="med"/>
            <a:tailEnd type="none" w="med" len="med"/>
          </a:ln>
          <a:effectLst/>
        </p:spPr>
      </p:cxnSp>
      <p:sp>
        <p:nvSpPr>
          <p:cNvPr id="12" name="Slide Number Placeholder 5">
            <a:extLst>
              <a:ext uri="{FF2B5EF4-FFF2-40B4-BE49-F238E27FC236}">
                <a16:creationId xmlns:a16="http://schemas.microsoft.com/office/drawing/2014/main" id="{7AAD4D71-E4BB-45D0-9669-687228FB6310}"/>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rgbClr val="FFFFFF"/>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a:t>
            </a:fld>
            <a:endParaRPr lang="en-US"/>
          </a:p>
        </p:txBody>
      </p:sp>
    </p:spTree>
    <p:extLst>
      <p:ext uri="{BB962C8B-B14F-4D97-AF65-F5344CB8AC3E}">
        <p14:creationId xmlns:p14="http://schemas.microsoft.com/office/powerpoint/2010/main" val="1264522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5"/>
            <a:ext cx="10058400" cy="1311145"/>
          </a:xfr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1097280" y="1845734"/>
            <a:ext cx="4937760" cy="4023360"/>
          </a:xfr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7"/>
            <a:ext cx="4937760" cy="4023359"/>
          </a:xfr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8A1C448C-7198-4889-B40F-7FEACC81527F}"/>
              </a:ext>
            </a:extLst>
          </p:cNvPr>
          <p:cNvCxnSpPr>
            <a:cxnSpLocks/>
          </p:cNvCxnSpPr>
          <p:nvPr userDrawn="1"/>
        </p:nvCxnSpPr>
        <p:spPr bwMode="auto">
          <a:xfrm>
            <a:off x="1097279" y="1622600"/>
            <a:ext cx="10058401" cy="0"/>
          </a:xfrm>
          <a:prstGeom prst="line">
            <a:avLst/>
          </a:prstGeom>
          <a:solidFill>
            <a:srgbClr val="095CC4"/>
          </a:solidFill>
          <a:ln w="95250" cap="sq" cmpd="thickThin" algn="ctr">
            <a:solidFill>
              <a:srgbClr val="710505"/>
            </a:solidFill>
            <a:prstDash val="solid"/>
            <a:miter lim="0"/>
            <a:headEnd type="none" w="med" len="med"/>
            <a:tailEnd type="none" w="med" len="med"/>
          </a:ln>
          <a:effectLst/>
        </p:spPr>
      </p:cxnSp>
      <p:sp>
        <p:nvSpPr>
          <p:cNvPr id="10" name="Slide Number Placeholder 5">
            <a:extLst>
              <a:ext uri="{FF2B5EF4-FFF2-40B4-BE49-F238E27FC236}">
                <a16:creationId xmlns:a16="http://schemas.microsoft.com/office/drawing/2014/main" id="{76FA74D8-3377-4CDE-A137-79FA00632A42}"/>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rgbClr val="FFFFFF"/>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a:t>
            </a:fld>
            <a:endParaRPr lang="en-US"/>
          </a:p>
        </p:txBody>
      </p:sp>
    </p:spTree>
    <p:extLst>
      <p:ext uri="{BB962C8B-B14F-4D97-AF65-F5344CB8AC3E}">
        <p14:creationId xmlns:p14="http://schemas.microsoft.com/office/powerpoint/2010/main" val="2682785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6"/>
            <a:ext cx="10058400" cy="1313594"/>
          </a:xfr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400" b="0" cap="all" baseline="0">
                <a:solidFill>
                  <a:srgbClr val="710505"/>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2867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vert="horz" lIns="91440" tIns="45720" rIns="91440" bIns="45720" rtlCol="0" anchor="ctr">
            <a:normAutofit/>
          </a:bodyPr>
          <a:lstStyle>
            <a:lvl1pPr>
              <a:defRPr lang="en-US" sz="2400" cap="all" baseline="0" smtClean="0">
                <a:solidFill>
                  <a:srgbClr val="710505"/>
                </a:solidFill>
                <a:latin typeface="Segoe UI Semibold" panose="020B0702040204020203" pitchFamily="34" charset="0"/>
                <a:cs typeface="Segoe UI Semibold" panose="020B0702040204020203" pitchFamily="34" charset="0"/>
              </a:defRPr>
            </a:lvl1pPr>
          </a:lstStyle>
          <a:p>
            <a:pPr marL="0" lvl="0" indent="0">
              <a:buNone/>
            </a:pPr>
            <a:r>
              <a:rPr lang="en-US"/>
              <a:t>Edit Master text styles</a:t>
            </a:r>
          </a:p>
        </p:txBody>
      </p:sp>
      <p:sp>
        <p:nvSpPr>
          <p:cNvPr id="6" name="Content Placeholder 5"/>
          <p:cNvSpPr>
            <a:spLocks noGrp="1"/>
          </p:cNvSpPr>
          <p:nvPr>
            <p:ph sz="quarter" idx="4"/>
          </p:nvPr>
        </p:nvSpPr>
        <p:spPr>
          <a:xfrm>
            <a:off x="6217920" y="2582334"/>
            <a:ext cx="4937760" cy="3286760"/>
          </a:xfrm>
        </p:spPr>
        <p:txBody>
          <a:bodyPr>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9EE33766-C96E-48B8-9166-0EB677AC5753}"/>
              </a:ext>
            </a:extLst>
          </p:cNvPr>
          <p:cNvCxnSpPr>
            <a:cxnSpLocks/>
          </p:cNvCxnSpPr>
          <p:nvPr userDrawn="1"/>
        </p:nvCxnSpPr>
        <p:spPr bwMode="auto">
          <a:xfrm>
            <a:off x="1097279" y="1600200"/>
            <a:ext cx="10058401" cy="0"/>
          </a:xfrm>
          <a:prstGeom prst="line">
            <a:avLst/>
          </a:prstGeom>
          <a:solidFill>
            <a:srgbClr val="095CC4"/>
          </a:solidFill>
          <a:ln w="95250" cap="sq" cmpd="thickThin" algn="ctr">
            <a:solidFill>
              <a:srgbClr val="710505"/>
            </a:solidFill>
            <a:prstDash val="solid"/>
            <a:miter lim="0"/>
            <a:headEnd type="none" w="med" len="med"/>
            <a:tailEnd type="none" w="med" len="med"/>
          </a:ln>
          <a:effectLst/>
        </p:spPr>
      </p:cxnSp>
      <p:sp>
        <p:nvSpPr>
          <p:cNvPr id="12" name="Slide Number Placeholder 5">
            <a:extLst>
              <a:ext uri="{FF2B5EF4-FFF2-40B4-BE49-F238E27FC236}">
                <a16:creationId xmlns:a16="http://schemas.microsoft.com/office/drawing/2014/main" id="{961B9602-7BCB-4A21-9489-BC80B8A49C21}"/>
              </a:ext>
            </a:extLst>
          </p:cNvPr>
          <p:cNvSpPr>
            <a:spLocks noGrp="1"/>
          </p:cNvSpPr>
          <p:nvPr>
            <p:ph type="sldNum" sz="quarter" idx="10"/>
          </p:nvPr>
        </p:nvSpPr>
        <p:spPr>
          <a:xfrm>
            <a:off x="10803775" y="6459787"/>
            <a:ext cx="1235825" cy="365125"/>
          </a:xfrm>
          <a:prstGeom prst="rect">
            <a:avLst/>
          </a:prstGeom>
        </p:spPr>
        <p:txBody>
          <a:bodyPr vert="horz" lIns="91440" tIns="45720" rIns="91440" bIns="45720" rtlCol="0" anchor="ctr"/>
          <a:lstStyle>
            <a:lvl1pPr algn="r">
              <a:defRPr sz="1200">
                <a:solidFill>
                  <a:srgbClr val="FFFFFF"/>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a:t>
            </a:fld>
            <a:endParaRPr lang="en-US"/>
          </a:p>
        </p:txBody>
      </p:sp>
    </p:spTree>
    <p:extLst>
      <p:ext uri="{BB962C8B-B14F-4D97-AF65-F5344CB8AC3E}">
        <p14:creationId xmlns:p14="http://schemas.microsoft.com/office/powerpoint/2010/main" val="3911121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6"/>
            <a:ext cx="10058400" cy="1313594"/>
          </a:xfrm>
        </p:spPr>
        <p:txBody>
          <a:bodyPr/>
          <a:lstStyle>
            <a:lvl1pPr>
              <a:defRPr>
                <a:solidFill>
                  <a:schemeClr val="tx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233EFAA4-35C9-46FA-82CC-14305F1DC6BE}"/>
              </a:ext>
            </a:extLst>
          </p:cNvPr>
          <p:cNvCxnSpPr>
            <a:cxnSpLocks/>
          </p:cNvCxnSpPr>
          <p:nvPr userDrawn="1"/>
        </p:nvCxnSpPr>
        <p:spPr bwMode="auto">
          <a:xfrm>
            <a:off x="1097279" y="1600200"/>
            <a:ext cx="10058401" cy="0"/>
          </a:xfrm>
          <a:prstGeom prst="line">
            <a:avLst/>
          </a:prstGeom>
          <a:solidFill>
            <a:srgbClr val="095CC4"/>
          </a:solidFill>
          <a:ln w="95250" cap="sq" cmpd="thickThin" algn="ctr">
            <a:solidFill>
              <a:srgbClr val="710505"/>
            </a:solidFill>
            <a:prstDash val="solid"/>
            <a:miter lim="0"/>
            <a:headEnd type="none" w="med" len="med"/>
            <a:tailEnd type="none" w="med" len="med"/>
          </a:ln>
          <a:effectLst/>
        </p:spPr>
      </p:cxnSp>
      <p:sp>
        <p:nvSpPr>
          <p:cNvPr id="9" name="Slide Number Placeholder 5">
            <a:extLst>
              <a:ext uri="{FF2B5EF4-FFF2-40B4-BE49-F238E27FC236}">
                <a16:creationId xmlns:a16="http://schemas.microsoft.com/office/drawing/2014/main" id="{C54594F2-1D96-4933-B0E7-3DFAC4A670B3}"/>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rgbClr val="FFFFFF"/>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a:t>
            </a:fld>
            <a:endParaRPr lang="en-US"/>
          </a:p>
        </p:txBody>
      </p:sp>
    </p:spTree>
    <p:extLst>
      <p:ext uri="{BB962C8B-B14F-4D97-AF65-F5344CB8AC3E}">
        <p14:creationId xmlns:p14="http://schemas.microsoft.com/office/powerpoint/2010/main" val="206337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8" y="0"/>
            <a:ext cx="4050791" cy="6858000"/>
          </a:xfrm>
          <a:prstGeom prst="rect">
            <a:avLst/>
          </a:prstGeom>
          <a:solidFill>
            <a:srgbClr val="71050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2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613650" y="731520"/>
            <a:ext cx="6679191" cy="5257800"/>
          </a:xfrm>
        </p:spPr>
        <p:txBody>
          <a:bodyP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Slide Number Placeholder 5">
            <a:extLst>
              <a:ext uri="{FF2B5EF4-FFF2-40B4-BE49-F238E27FC236}">
                <a16:creationId xmlns:a16="http://schemas.microsoft.com/office/drawing/2014/main" id="{129E1FE3-414C-405D-9A47-77969018A69E}"/>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rgbClr val="710505"/>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a:t>
            </a:fld>
            <a:endParaRPr lang="en-US"/>
          </a:p>
        </p:txBody>
      </p:sp>
      <p:grpSp>
        <p:nvGrpSpPr>
          <p:cNvPr id="11" name="Group 10">
            <a:extLst>
              <a:ext uri="{FF2B5EF4-FFF2-40B4-BE49-F238E27FC236}">
                <a16:creationId xmlns:a16="http://schemas.microsoft.com/office/drawing/2014/main" id="{8B0407C2-43B6-4378-86BF-3E44BB054E4E}"/>
              </a:ext>
            </a:extLst>
          </p:cNvPr>
          <p:cNvGrpSpPr/>
          <p:nvPr userDrawn="1"/>
        </p:nvGrpSpPr>
        <p:grpSpPr>
          <a:xfrm>
            <a:off x="-14910" y="6409357"/>
            <a:ext cx="3581400" cy="516312"/>
            <a:chOff x="-14910" y="6409357"/>
            <a:chExt cx="3581400" cy="516312"/>
          </a:xfrm>
        </p:grpSpPr>
        <p:pic>
          <p:nvPicPr>
            <p:cNvPr id="12" name="Picture 11" descr="A close up of a logo&#10;&#10;Description generated with high confidence">
              <a:extLst>
                <a:ext uri="{FF2B5EF4-FFF2-40B4-BE49-F238E27FC236}">
                  <a16:creationId xmlns:a16="http://schemas.microsoft.com/office/drawing/2014/main" id="{3DB1A5B5-1D75-4D42-9ACA-505EE100EB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948" y="6409357"/>
              <a:ext cx="358700" cy="457203"/>
            </a:xfrm>
            <a:prstGeom prst="rect">
              <a:avLst/>
            </a:prstGeom>
          </p:spPr>
        </p:pic>
        <p:sp>
          <p:nvSpPr>
            <p:cNvPr id="13" name="TextBox 12">
              <a:extLst>
                <a:ext uri="{FF2B5EF4-FFF2-40B4-BE49-F238E27FC236}">
                  <a16:creationId xmlns:a16="http://schemas.microsoft.com/office/drawing/2014/main" id="{29209A50-E304-4C95-BE22-A977C30237ED}"/>
                </a:ext>
              </a:extLst>
            </p:cNvPr>
            <p:cNvSpPr txBox="1"/>
            <p:nvPr userDrawn="1"/>
          </p:nvSpPr>
          <p:spPr>
            <a:xfrm>
              <a:off x="-14910" y="6464002"/>
              <a:ext cx="3581400" cy="461667"/>
            </a:xfrm>
            <a:prstGeom prst="rect">
              <a:avLst/>
            </a:prstGeom>
            <a:noFill/>
          </p:spPr>
          <p:txBody>
            <a:bodyPr wrap="square" rtlCol="0">
              <a:spAutoFit/>
            </a:bodyPr>
            <a:lstStyle/>
            <a:p>
              <a:r>
                <a:rPr lang="en-US" sz="1600" b="1" dirty="0">
                  <a:solidFill>
                    <a:schemeClr val="bg1"/>
                  </a:solidFill>
                  <a:latin typeface="Papyrus" panose="03070502060502030205" pitchFamily="66" charset="0"/>
                </a:rPr>
                <a:t>Doub</a:t>
              </a:r>
              <a:r>
                <a:rPr lang="en-US" sz="2400" b="1" dirty="0">
                  <a:solidFill>
                    <a:schemeClr val="bg1"/>
                  </a:solidFill>
                  <a:latin typeface="Papyrus" panose="03070502060502030205" pitchFamily="66" charset="0"/>
                </a:rPr>
                <a:t> </a:t>
              </a:r>
              <a:r>
                <a:rPr lang="en-US" sz="1600" b="1" dirty="0">
                  <a:solidFill>
                    <a:schemeClr val="bg1"/>
                  </a:solidFill>
                  <a:latin typeface="Papyrus" panose="03070502060502030205" pitchFamily="66" charset="0"/>
                </a:rPr>
                <a:t>less Living!  </a:t>
              </a:r>
              <a:r>
                <a:rPr lang="en-US" sz="1000" b="1" dirty="0">
                  <a:solidFill>
                    <a:schemeClr val="bg1"/>
                  </a:solidFill>
                  <a:latin typeface="Segoe UI" panose="020B0502040204020203" pitchFamily="34" charset="0"/>
                  <a:cs typeface="Segoe UI" panose="020B0502040204020203" pitchFamily="34" charset="0"/>
                </a:rPr>
                <a:t>© 2019</a:t>
              </a:r>
              <a:endParaRPr lang="en-US" sz="1600" b="1"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33464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p:nvSpPr>
        <p:spPr>
          <a:xfrm>
            <a:off x="1" y="4953000"/>
            <a:ext cx="12188825" cy="1905000"/>
          </a:xfrm>
          <a:prstGeom prst="rect">
            <a:avLst/>
          </a:prstGeom>
          <a:solidFill>
            <a:srgbClr val="71050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7"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9360" cy="716280"/>
          </a:xfrm>
        </p:spPr>
        <p:txBody>
          <a:bodyPr tIns="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7"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79" y="5811080"/>
            <a:ext cx="10119360" cy="455738"/>
          </a:xfrm>
        </p:spPr>
        <p:txBody>
          <a:bodyPr lIns="91440" tIns="0" rIns="91440" bIns="0">
            <a:normAutofit/>
          </a:bodyPr>
          <a:lstStyle>
            <a:lvl1pPr marL="0" indent="0">
              <a:spcBef>
                <a:spcPts val="0"/>
              </a:spcBef>
              <a:spcAft>
                <a:spcPts val="600"/>
              </a:spcAft>
              <a:buNone/>
              <a:defRPr sz="20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Slide Number Placeholder 5">
            <a:extLst>
              <a:ext uri="{FF2B5EF4-FFF2-40B4-BE49-F238E27FC236}">
                <a16:creationId xmlns:a16="http://schemas.microsoft.com/office/drawing/2014/main" id="{58BE2FA5-0589-4A5B-9B33-3E7FE73C23BB}"/>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rgbClr val="FFFFFF"/>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a:t>
            </a:fld>
            <a:endParaRPr lang="en-US"/>
          </a:p>
        </p:txBody>
      </p:sp>
      <p:grpSp>
        <p:nvGrpSpPr>
          <p:cNvPr id="11" name="Group 10">
            <a:extLst>
              <a:ext uri="{FF2B5EF4-FFF2-40B4-BE49-F238E27FC236}">
                <a16:creationId xmlns:a16="http://schemas.microsoft.com/office/drawing/2014/main" id="{7A63F790-307C-4670-B7E9-DF4CAD4E464A}"/>
              </a:ext>
            </a:extLst>
          </p:cNvPr>
          <p:cNvGrpSpPr/>
          <p:nvPr userDrawn="1"/>
        </p:nvGrpSpPr>
        <p:grpSpPr>
          <a:xfrm>
            <a:off x="-14910" y="6409357"/>
            <a:ext cx="3581400" cy="516312"/>
            <a:chOff x="-14910" y="6409357"/>
            <a:chExt cx="3581400" cy="516312"/>
          </a:xfrm>
        </p:grpSpPr>
        <p:pic>
          <p:nvPicPr>
            <p:cNvPr id="12" name="Picture 11" descr="A close up of a logo&#10;&#10;Description generated with high confidence">
              <a:extLst>
                <a:ext uri="{FF2B5EF4-FFF2-40B4-BE49-F238E27FC236}">
                  <a16:creationId xmlns:a16="http://schemas.microsoft.com/office/drawing/2014/main" id="{E957D9B8-E1B6-48B2-87BE-783ACF9121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948" y="6409357"/>
              <a:ext cx="358700" cy="457203"/>
            </a:xfrm>
            <a:prstGeom prst="rect">
              <a:avLst/>
            </a:prstGeom>
          </p:spPr>
        </p:pic>
        <p:sp>
          <p:nvSpPr>
            <p:cNvPr id="15" name="TextBox 14">
              <a:extLst>
                <a:ext uri="{FF2B5EF4-FFF2-40B4-BE49-F238E27FC236}">
                  <a16:creationId xmlns:a16="http://schemas.microsoft.com/office/drawing/2014/main" id="{0870ABC8-9BDD-4F48-ADA2-B83D6EC38326}"/>
                </a:ext>
              </a:extLst>
            </p:cNvPr>
            <p:cNvSpPr txBox="1"/>
            <p:nvPr userDrawn="1"/>
          </p:nvSpPr>
          <p:spPr>
            <a:xfrm>
              <a:off x="-14910" y="6464002"/>
              <a:ext cx="3581400" cy="461667"/>
            </a:xfrm>
            <a:prstGeom prst="rect">
              <a:avLst/>
            </a:prstGeom>
            <a:noFill/>
          </p:spPr>
          <p:txBody>
            <a:bodyPr wrap="square" rtlCol="0">
              <a:spAutoFit/>
            </a:bodyPr>
            <a:lstStyle/>
            <a:p>
              <a:r>
                <a:rPr lang="en-US" sz="1600" b="1" dirty="0">
                  <a:solidFill>
                    <a:schemeClr val="bg1"/>
                  </a:solidFill>
                  <a:latin typeface="Papyrus" panose="03070502060502030205" pitchFamily="66" charset="0"/>
                </a:rPr>
                <a:t>Doub</a:t>
              </a:r>
              <a:r>
                <a:rPr lang="en-US" sz="2400" b="1" dirty="0">
                  <a:solidFill>
                    <a:schemeClr val="bg1"/>
                  </a:solidFill>
                  <a:latin typeface="Papyrus" panose="03070502060502030205" pitchFamily="66" charset="0"/>
                </a:rPr>
                <a:t> </a:t>
              </a:r>
              <a:r>
                <a:rPr lang="en-US" sz="1600" b="1" dirty="0">
                  <a:solidFill>
                    <a:schemeClr val="bg1"/>
                  </a:solidFill>
                  <a:latin typeface="Papyrus" panose="03070502060502030205" pitchFamily="66" charset="0"/>
                </a:rPr>
                <a:t>less Living!  </a:t>
              </a:r>
              <a:r>
                <a:rPr lang="en-US" sz="1000" b="1" dirty="0">
                  <a:solidFill>
                    <a:schemeClr val="bg1"/>
                  </a:solidFill>
                  <a:latin typeface="Segoe UI" panose="020B0502040204020203" pitchFamily="34" charset="0"/>
                  <a:cs typeface="Segoe UI" panose="020B0502040204020203" pitchFamily="34" charset="0"/>
                </a:rPr>
                <a:t>© 2019</a:t>
              </a:r>
              <a:endParaRPr lang="en-US" sz="1600" b="1"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333164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6400800"/>
            <a:ext cx="12188825" cy="457200"/>
          </a:xfrm>
          <a:prstGeom prst="rect">
            <a:avLst/>
          </a:prstGeom>
          <a:solidFill>
            <a:srgbClr val="710505"/>
          </a:solidFill>
          <a:ln>
            <a:noFill/>
          </a:ln>
        </p:spPr>
        <p:style>
          <a:lnRef idx="0">
            <a:scrgbClr r="0" g="0" b="0"/>
          </a:lnRef>
          <a:fillRef idx="0">
            <a:scrgbClr r="0" g="0" b="0"/>
          </a:fillRef>
          <a:effectRef idx="0">
            <a:scrgbClr r="0" g="0" b="0"/>
          </a:effectRef>
          <a:fontRef idx="minor">
            <a:schemeClr val="lt1"/>
          </a:fontRef>
        </p:style>
      </p:sp>
      <p:sp>
        <p:nvSpPr>
          <p:cNvPr id="6" name="Rectangle 5"/>
          <p:cNvSpPr/>
          <p:nvPr/>
        </p:nvSpPr>
        <p:spPr>
          <a:xfrm>
            <a:off x="17"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Slide Number Placeholder 5">
            <a:extLst>
              <a:ext uri="{FF2B5EF4-FFF2-40B4-BE49-F238E27FC236}">
                <a16:creationId xmlns:a16="http://schemas.microsoft.com/office/drawing/2014/main" id="{C195CD70-2137-4F94-A448-12E39F09476C}"/>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a:t>
            </a:fld>
            <a:endParaRPr lang="en-US"/>
          </a:p>
        </p:txBody>
      </p:sp>
      <p:grpSp>
        <p:nvGrpSpPr>
          <p:cNvPr id="8" name="Group 7">
            <a:extLst>
              <a:ext uri="{FF2B5EF4-FFF2-40B4-BE49-F238E27FC236}">
                <a16:creationId xmlns:a16="http://schemas.microsoft.com/office/drawing/2014/main" id="{BA51E400-8419-4CF2-BE37-A8A2C91A231C}"/>
              </a:ext>
            </a:extLst>
          </p:cNvPr>
          <p:cNvGrpSpPr/>
          <p:nvPr userDrawn="1"/>
        </p:nvGrpSpPr>
        <p:grpSpPr>
          <a:xfrm>
            <a:off x="-14910" y="6409357"/>
            <a:ext cx="3581400" cy="516312"/>
            <a:chOff x="-14910" y="6409357"/>
            <a:chExt cx="3581400" cy="516312"/>
          </a:xfrm>
        </p:grpSpPr>
        <p:pic>
          <p:nvPicPr>
            <p:cNvPr id="9" name="Picture 8" descr="A close up of a logo&#10;&#10;Description generated with high confidence">
              <a:extLst>
                <a:ext uri="{FF2B5EF4-FFF2-40B4-BE49-F238E27FC236}">
                  <a16:creationId xmlns:a16="http://schemas.microsoft.com/office/drawing/2014/main" id="{67B6D1F2-6205-401B-A80D-077FB24AC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948" y="6409357"/>
              <a:ext cx="358700" cy="457203"/>
            </a:xfrm>
            <a:prstGeom prst="rect">
              <a:avLst/>
            </a:prstGeom>
          </p:spPr>
        </p:pic>
        <p:sp>
          <p:nvSpPr>
            <p:cNvPr id="10" name="TextBox 9">
              <a:extLst>
                <a:ext uri="{FF2B5EF4-FFF2-40B4-BE49-F238E27FC236}">
                  <a16:creationId xmlns:a16="http://schemas.microsoft.com/office/drawing/2014/main" id="{23D30277-A906-4CFC-AE3D-1B7DF2F5FE21}"/>
                </a:ext>
              </a:extLst>
            </p:cNvPr>
            <p:cNvSpPr txBox="1"/>
            <p:nvPr userDrawn="1"/>
          </p:nvSpPr>
          <p:spPr>
            <a:xfrm>
              <a:off x="-14910" y="6464002"/>
              <a:ext cx="3581400" cy="461667"/>
            </a:xfrm>
            <a:prstGeom prst="rect">
              <a:avLst/>
            </a:prstGeom>
            <a:noFill/>
          </p:spPr>
          <p:txBody>
            <a:bodyPr wrap="square" rtlCol="0">
              <a:spAutoFit/>
            </a:bodyPr>
            <a:lstStyle/>
            <a:p>
              <a:r>
                <a:rPr lang="en-US" sz="1600" b="1" dirty="0">
                  <a:solidFill>
                    <a:schemeClr val="bg1"/>
                  </a:solidFill>
                  <a:latin typeface="Papyrus" panose="03070502060502030205" pitchFamily="66" charset="0"/>
                </a:rPr>
                <a:t>Doub</a:t>
              </a:r>
              <a:r>
                <a:rPr lang="en-US" sz="2400" b="1" dirty="0">
                  <a:solidFill>
                    <a:schemeClr val="bg1"/>
                  </a:solidFill>
                  <a:latin typeface="Papyrus" panose="03070502060502030205" pitchFamily="66" charset="0"/>
                </a:rPr>
                <a:t> </a:t>
              </a:r>
              <a:r>
                <a:rPr lang="en-US" sz="1600" b="1" dirty="0">
                  <a:solidFill>
                    <a:schemeClr val="bg1"/>
                  </a:solidFill>
                  <a:latin typeface="Papyrus" panose="03070502060502030205" pitchFamily="66" charset="0"/>
                </a:rPr>
                <a:t>less Living!  </a:t>
              </a:r>
              <a:r>
                <a:rPr lang="en-US" sz="1000" b="1" dirty="0">
                  <a:solidFill>
                    <a:schemeClr val="bg1"/>
                  </a:solidFill>
                  <a:latin typeface="Segoe UI" panose="020B0502040204020203" pitchFamily="34" charset="0"/>
                  <a:cs typeface="Segoe UI" panose="020B0502040204020203" pitchFamily="34" charset="0"/>
                </a:rPr>
                <a:t>© 2019</a:t>
              </a:r>
              <a:endParaRPr lang="en-US" sz="1600" b="1"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1522628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7" name="Rectangle 6"/>
          <p:cNvSpPr/>
          <p:nvPr/>
        </p:nvSpPr>
        <p:spPr>
          <a:xfrm>
            <a:off x="-15240" y="6400800"/>
            <a:ext cx="12207240" cy="457200"/>
          </a:xfrm>
          <a:prstGeom prst="rect">
            <a:avLst/>
          </a:prstGeom>
          <a:solidFill>
            <a:srgbClr val="71050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20724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5">
            <a:extLst>
              <a:ext uri="{FF2B5EF4-FFF2-40B4-BE49-F238E27FC236}">
                <a16:creationId xmlns:a16="http://schemas.microsoft.com/office/drawing/2014/main" id="{0D5BE5AE-E698-4CAB-ADAD-0E80895C916F}"/>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rgbClr val="FFFFFF"/>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a:t>
            </a:fld>
            <a:endParaRPr lang="en-US"/>
          </a:p>
        </p:txBody>
      </p:sp>
      <p:grpSp>
        <p:nvGrpSpPr>
          <p:cNvPr id="5" name="Group 4">
            <a:extLst>
              <a:ext uri="{FF2B5EF4-FFF2-40B4-BE49-F238E27FC236}">
                <a16:creationId xmlns:a16="http://schemas.microsoft.com/office/drawing/2014/main" id="{2C95D6C2-3F71-4542-B392-BDE4AB7B8283}"/>
              </a:ext>
            </a:extLst>
          </p:cNvPr>
          <p:cNvGrpSpPr/>
          <p:nvPr userDrawn="1"/>
        </p:nvGrpSpPr>
        <p:grpSpPr>
          <a:xfrm>
            <a:off x="-14910" y="6409357"/>
            <a:ext cx="3581400" cy="516312"/>
            <a:chOff x="-14910" y="6409357"/>
            <a:chExt cx="3581400" cy="516312"/>
          </a:xfrm>
        </p:grpSpPr>
        <p:pic>
          <p:nvPicPr>
            <p:cNvPr id="6" name="Picture 5" descr="A close up of a logo&#10;&#10;Description generated with high confidence">
              <a:extLst>
                <a:ext uri="{FF2B5EF4-FFF2-40B4-BE49-F238E27FC236}">
                  <a16:creationId xmlns:a16="http://schemas.microsoft.com/office/drawing/2014/main" id="{5D898F75-8F3D-4586-88C3-D608D09523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5948" y="6409357"/>
              <a:ext cx="358700" cy="457203"/>
            </a:xfrm>
            <a:prstGeom prst="rect">
              <a:avLst/>
            </a:prstGeom>
          </p:spPr>
        </p:pic>
        <p:sp>
          <p:nvSpPr>
            <p:cNvPr id="9" name="TextBox 8">
              <a:extLst>
                <a:ext uri="{FF2B5EF4-FFF2-40B4-BE49-F238E27FC236}">
                  <a16:creationId xmlns:a16="http://schemas.microsoft.com/office/drawing/2014/main" id="{DCDCB773-4B8D-46A9-AE88-4A012B3BE123}"/>
                </a:ext>
              </a:extLst>
            </p:cNvPr>
            <p:cNvSpPr txBox="1"/>
            <p:nvPr userDrawn="1"/>
          </p:nvSpPr>
          <p:spPr>
            <a:xfrm>
              <a:off x="-14910" y="6464002"/>
              <a:ext cx="3581400" cy="461667"/>
            </a:xfrm>
            <a:prstGeom prst="rect">
              <a:avLst/>
            </a:prstGeom>
            <a:noFill/>
          </p:spPr>
          <p:txBody>
            <a:bodyPr wrap="square" rtlCol="0">
              <a:spAutoFit/>
            </a:bodyPr>
            <a:lstStyle/>
            <a:p>
              <a:r>
                <a:rPr lang="en-US" sz="1600" b="1" dirty="0">
                  <a:solidFill>
                    <a:schemeClr val="bg1"/>
                  </a:solidFill>
                  <a:latin typeface="Papyrus" panose="03070502060502030205" pitchFamily="66" charset="0"/>
                </a:rPr>
                <a:t>Doub</a:t>
              </a:r>
              <a:r>
                <a:rPr lang="en-US" sz="2400" b="1" dirty="0">
                  <a:solidFill>
                    <a:schemeClr val="bg1"/>
                  </a:solidFill>
                  <a:latin typeface="Papyrus" panose="03070502060502030205" pitchFamily="66" charset="0"/>
                </a:rPr>
                <a:t> </a:t>
              </a:r>
              <a:r>
                <a:rPr lang="en-US" sz="1600" b="1" dirty="0">
                  <a:solidFill>
                    <a:schemeClr val="bg1"/>
                  </a:solidFill>
                  <a:latin typeface="Papyrus" panose="03070502060502030205" pitchFamily="66" charset="0"/>
                </a:rPr>
                <a:t>less Living!  </a:t>
              </a:r>
              <a:r>
                <a:rPr lang="en-US" sz="1000" b="1" dirty="0">
                  <a:solidFill>
                    <a:schemeClr val="bg1"/>
                  </a:solidFill>
                  <a:latin typeface="Segoe UI" panose="020B0502040204020203" pitchFamily="34" charset="0"/>
                  <a:cs typeface="Segoe UI" panose="020B0502040204020203" pitchFamily="34" charset="0"/>
                </a:rPr>
                <a:t>© 2019</a:t>
              </a:r>
              <a:endParaRPr lang="en-US" sz="1600" b="1"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4132878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 y="6400800"/>
            <a:ext cx="12192001" cy="457200"/>
          </a:xfrm>
          <a:prstGeom prst="rect">
            <a:avLst/>
          </a:prstGeom>
          <a:solidFill>
            <a:srgbClr val="710505"/>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12192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79830"/>
            <a:ext cx="10058400" cy="141815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79" y="1845734"/>
            <a:ext cx="100584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F6F92EA5-12EE-49C3-B3B7-4A655B8505D5}"/>
              </a:ext>
            </a:extLst>
          </p:cNvPr>
          <p:cNvGrpSpPr/>
          <p:nvPr userDrawn="1"/>
        </p:nvGrpSpPr>
        <p:grpSpPr>
          <a:xfrm>
            <a:off x="-14910" y="6409357"/>
            <a:ext cx="3581400" cy="516312"/>
            <a:chOff x="-14910" y="6409357"/>
            <a:chExt cx="3581400" cy="516312"/>
          </a:xfrm>
        </p:grpSpPr>
        <p:pic>
          <p:nvPicPr>
            <p:cNvPr id="15" name="Picture 14" descr="A close up of a logo&#10;&#10;Description generated with high confidence">
              <a:extLst>
                <a:ext uri="{FF2B5EF4-FFF2-40B4-BE49-F238E27FC236}">
                  <a16:creationId xmlns:a16="http://schemas.microsoft.com/office/drawing/2014/main" id="{075892D6-0606-48D8-8B68-88930CAD32A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75948" y="6409357"/>
              <a:ext cx="358700" cy="457203"/>
            </a:xfrm>
            <a:prstGeom prst="rect">
              <a:avLst/>
            </a:prstGeom>
          </p:spPr>
        </p:pic>
        <p:sp>
          <p:nvSpPr>
            <p:cNvPr id="16" name="TextBox 15">
              <a:extLst>
                <a:ext uri="{FF2B5EF4-FFF2-40B4-BE49-F238E27FC236}">
                  <a16:creationId xmlns:a16="http://schemas.microsoft.com/office/drawing/2014/main" id="{F88040DC-5DE7-44E1-A767-A0DD06E48D1E}"/>
                </a:ext>
              </a:extLst>
            </p:cNvPr>
            <p:cNvSpPr txBox="1"/>
            <p:nvPr userDrawn="1"/>
          </p:nvSpPr>
          <p:spPr>
            <a:xfrm>
              <a:off x="-14910" y="6464002"/>
              <a:ext cx="3581400" cy="461667"/>
            </a:xfrm>
            <a:prstGeom prst="rect">
              <a:avLst/>
            </a:prstGeom>
            <a:noFill/>
          </p:spPr>
          <p:txBody>
            <a:bodyPr wrap="square" rtlCol="0">
              <a:spAutoFit/>
            </a:bodyPr>
            <a:lstStyle/>
            <a:p>
              <a:r>
                <a:rPr lang="en-US" sz="1600" b="1" dirty="0">
                  <a:solidFill>
                    <a:schemeClr val="bg1"/>
                  </a:solidFill>
                  <a:latin typeface="Papyrus" panose="03070502060502030205" pitchFamily="66" charset="0"/>
                </a:rPr>
                <a:t>Doub</a:t>
              </a:r>
              <a:r>
                <a:rPr lang="en-US" sz="2400" b="1" dirty="0">
                  <a:solidFill>
                    <a:schemeClr val="bg1"/>
                  </a:solidFill>
                  <a:latin typeface="Papyrus" panose="03070502060502030205" pitchFamily="66" charset="0"/>
                </a:rPr>
                <a:t> </a:t>
              </a:r>
              <a:r>
                <a:rPr lang="en-US" sz="1600" b="1" dirty="0">
                  <a:solidFill>
                    <a:schemeClr val="bg1"/>
                  </a:solidFill>
                  <a:latin typeface="Papyrus" panose="03070502060502030205" pitchFamily="66" charset="0"/>
                </a:rPr>
                <a:t>less Living!  </a:t>
              </a:r>
              <a:r>
                <a:rPr lang="en-US" sz="1000" b="1" dirty="0">
                  <a:solidFill>
                    <a:schemeClr val="bg1"/>
                  </a:solidFill>
                  <a:latin typeface="Segoe UI" panose="020B0502040204020203" pitchFamily="34" charset="0"/>
                  <a:cs typeface="Segoe UI" panose="020B0502040204020203" pitchFamily="34" charset="0"/>
                </a:rPr>
                <a:t>© 2019</a:t>
              </a:r>
              <a:endParaRPr lang="en-US" sz="1600" b="1" dirty="0">
                <a:solidFill>
                  <a:schemeClr val="bg1"/>
                </a:solidFill>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0277798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7" r:id="rId4"/>
    <p:sldLayoutId id="2147483678" r:id="rId5"/>
    <p:sldLayoutId id="2147483680" r:id="rId6"/>
    <p:sldLayoutId id="2147483681" r:id="rId7"/>
    <p:sldLayoutId id="2147483679" r:id="rId8"/>
    <p:sldLayoutId id="2147483682" r:id="rId9"/>
    <p:sldLayoutId id="2147483683" r:id="rId10"/>
  </p:sldLayoutIdLst>
  <p:hf hdr="0" ftr="0" dt="0"/>
  <p:txStyles>
    <p:titleStyle>
      <a:lvl1pPr algn="l" defTabSz="914400" rtl="0" eaLnBrk="1" latinLnBrk="0" hangingPunct="1">
        <a:lnSpc>
          <a:spcPct val="85000"/>
        </a:lnSpc>
        <a:spcBef>
          <a:spcPct val="0"/>
        </a:spcBef>
        <a:buNone/>
        <a:defRPr sz="4400" kern="1200" spc="-5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p:titleStyle>
    <p:bodyStyle>
      <a:lvl1pPr marL="457200" indent="-457200" algn="l" defTabSz="914400" rtl="0" eaLnBrk="1" latinLnBrk="0" hangingPunct="1">
        <a:lnSpc>
          <a:spcPct val="90000"/>
        </a:lnSpc>
        <a:spcBef>
          <a:spcPts val="1200"/>
        </a:spcBef>
        <a:spcAft>
          <a:spcPts val="200"/>
        </a:spcAft>
        <a:buClr>
          <a:srgbClr val="710505"/>
        </a:buClr>
        <a:buSzPct val="100000"/>
        <a:buFont typeface="Wingdings" panose="05000000000000000000" pitchFamily="2" charset="2"/>
        <a:buChar char="Ø"/>
        <a:defRPr sz="3200" b="0" kern="1200">
          <a:solidFill>
            <a:schemeClr val="tx1"/>
          </a:solidFill>
          <a:latin typeface="Segoe UI" panose="020B0502040204020203" pitchFamily="34" charset="0"/>
          <a:ea typeface="+mn-ea"/>
          <a:cs typeface="Segoe UI" panose="020B0502040204020203" pitchFamily="34" charset="0"/>
        </a:defRPr>
      </a:lvl1pPr>
      <a:lvl2pPr marL="914400" indent="-457200" algn="l" defTabSz="914400" rtl="0" eaLnBrk="1" latinLnBrk="0" hangingPunct="1">
        <a:lnSpc>
          <a:spcPct val="90000"/>
        </a:lnSpc>
        <a:spcBef>
          <a:spcPts val="200"/>
        </a:spcBef>
        <a:spcAft>
          <a:spcPts val="400"/>
        </a:spcAft>
        <a:buClr>
          <a:srgbClr val="710505"/>
        </a:buClr>
        <a:buFont typeface="Wingdings" panose="05000000000000000000" pitchFamily="2" charset="2"/>
        <a:buChar char="v"/>
        <a:defRPr sz="2800" kern="1200">
          <a:solidFill>
            <a:schemeClr val="tx1"/>
          </a:solidFill>
          <a:latin typeface="Segoe UI" panose="020B0502040204020203" pitchFamily="34" charset="0"/>
          <a:ea typeface="+mn-ea"/>
          <a:cs typeface="Segoe UI" panose="020B0502040204020203" pitchFamily="34" charset="0"/>
        </a:defRPr>
      </a:lvl2pPr>
      <a:lvl3pPr marL="1371600" indent="-457200" algn="l" defTabSz="914400" rtl="0" eaLnBrk="1" latinLnBrk="0" hangingPunct="1">
        <a:lnSpc>
          <a:spcPct val="90000"/>
        </a:lnSpc>
        <a:spcBef>
          <a:spcPts val="200"/>
        </a:spcBef>
        <a:spcAft>
          <a:spcPts val="400"/>
        </a:spcAft>
        <a:buClr>
          <a:srgbClr val="710505"/>
        </a:buClr>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828800" indent="-465138" algn="l" defTabSz="914400" rtl="0" eaLnBrk="1" latinLnBrk="0" hangingPunct="1">
        <a:lnSpc>
          <a:spcPct val="90000"/>
        </a:lnSpc>
        <a:spcBef>
          <a:spcPts val="200"/>
        </a:spcBef>
        <a:spcAft>
          <a:spcPts val="400"/>
        </a:spcAft>
        <a:buClr>
          <a:srgbClr val="710505"/>
        </a:buClr>
        <a:buFont typeface="Wingdings" panose="05000000000000000000" pitchFamily="2" charset="2"/>
        <a:buChar char="§"/>
        <a:defRPr sz="2000" kern="1200">
          <a:solidFill>
            <a:schemeClr val="tx1"/>
          </a:solidFill>
          <a:latin typeface="Segoe UI" panose="020B0502040204020203" pitchFamily="34" charset="0"/>
          <a:ea typeface="+mn-ea"/>
          <a:cs typeface="Segoe UI" panose="020B0502040204020203" pitchFamily="34" charset="0"/>
        </a:defRPr>
      </a:lvl4pPr>
      <a:lvl5pPr marL="2286000" indent="-457200" algn="l" defTabSz="914400" rtl="0" eaLnBrk="1" latinLnBrk="0" hangingPunct="1">
        <a:lnSpc>
          <a:spcPct val="90000"/>
        </a:lnSpc>
        <a:spcBef>
          <a:spcPts val="200"/>
        </a:spcBef>
        <a:spcAft>
          <a:spcPts val="400"/>
        </a:spcAft>
        <a:buClr>
          <a:srgbClr val="710505"/>
        </a:buClr>
        <a:buFont typeface="Calibri"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rane in the background&#10;&#10;Description generated with high confidence">
            <a:extLst>
              <a:ext uri="{FF2B5EF4-FFF2-40B4-BE49-F238E27FC236}">
                <a16:creationId xmlns:a16="http://schemas.microsoft.com/office/drawing/2014/main" id="{C66F0BD0-B5B7-48D4-BF17-E974BE714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3575" y="114300"/>
            <a:ext cx="2333625" cy="2476500"/>
          </a:xfrm>
          <a:prstGeom prst="rect">
            <a:avLst/>
          </a:prstGeom>
        </p:spPr>
      </p:pic>
      <p:sp>
        <p:nvSpPr>
          <p:cNvPr id="4" name="Rectangle 1">
            <a:extLst>
              <a:ext uri="{FF2B5EF4-FFF2-40B4-BE49-F238E27FC236}">
                <a16:creationId xmlns:a16="http://schemas.microsoft.com/office/drawing/2014/main" id="{D1853DB8-4EAE-43F0-A74D-F71BBEFF9976}"/>
              </a:ext>
            </a:extLst>
          </p:cNvPr>
          <p:cNvSpPr txBox="1">
            <a:spLocks noChangeArrowheads="1"/>
          </p:cNvSpPr>
          <p:nvPr/>
        </p:nvSpPr>
        <p:spPr>
          <a:xfrm>
            <a:off x="685800" y="803516"/>
            <a:ext cx="7239000" cy="1549218"/>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6000" b="1" spc="375">
                <a:effectLst>
                  <a:outerShdw blurRad="38100" dist="38100" dir="2700000" algn="tl">
                    <a:srgbClr val="000000">
                      <a:alpha val="43137"/>
                    </a:srgbClr>
                  </a:outerShdw>
                </a:effectLst>
                <a:latin typeface="Papyrus" panose="03070502060502030205" pitchFamily="66" charset="0"/>
                <a:ea typeface="Papyrus" panose="03070502060502030205" pitchFamily="66" charset="0"/>
                <a:cs typeface="Papyrus" panose="03070502060502030205" pitchFamily="66" charset="0"/>
                <a:sym typeface="Papyrus" panose="03070502060502030205" pitchFamily="66" charset="0"/>
              </a:rPr>
              <a:t>Doub less Living!</a:t>
            </a:r>
            <a:endParaRPr lang="en-US" altLang="en-US" sz="6000" b="1" spc="375">
              <a:effectLst>
                <a:outerShdw blurRad="38100" dist="38100" dir="2700000" algn="tl">
                  <a:srgbClr val="000000">
                    <a:alpha val="43137"/>
                  </a:srgbClr>
                </a:outerShdw>
              </a:effectLst>
              <a:latin typeface="Papyrus" panose="03070502060502030205" pitchFamily="66" charset="0"/>
            </a:endParaRPr>
          </a:p>
        </p:txBody>
      </p:sp>
      <p:grpSp>
        <p:nvGrpSpPr>
          <p:cNvPr id="7" name="Group 6">
            <a:extLst>
              <a:ext uri="{FF2B5EF4-FFF2-40B4-BE49-F238E27FC236}">
                <a16:creationId xmlns:a16="http://schemas.microsoft.com/office/drawing/2014/main" id="{C3AA1DF6-9D73-4BB3-9564-BE0091BB04ED}"/>
              </a:ext>
            </a:extLst>
          </p:cNvPr>
          <p:cNvGrpSpPr/>
          <p:nvPr/>
        </p:nvGrpSpPr>
        <p:grpSpPr>
          <a:xfrm>
            <a:off x="7162800" y="3200400"/>
            <a:ext cx="4297679" cy="2553135"/>
            <a:chOff x="801182" y="3003278"/>
            <a:chExt cx="4297679" cy="2553135"/>
          </a:xfrm>
        </p:grpSpPr>
        <p:sp>
          <p:nvSpPr>
            <p:cNvPr id="8" name="TextBox 7">
              <a:extLst>
                <a:ext uri="{FF2B5EF4-FFF2-40B4-BE49-F238E27FC236}">
                  <a16:creationId xmlns:a16="http://schemas.microsoft.com/office/drawing/2014/main" id="{570DD753-A57D-4F0E-B4A1-6863B217587A}"/>
                </a:ext>
              </a:extLst>
            </p:cNvPr>
            <p:cNvSpPr txBox="1"/>
            <p:nvPr/>
          </p:nvSpPr>
          <p:spPr>
            <a:xfrm>
              <a:off x="801182" y="3003278"/>
              <a:ext cx="4297679" cy="2553135"/>
            </a:xfrm>
            <a:prstGeom prst="rect">
              <a:avLst/>
            </a:prstGeom>
            <a:noFill/>
          </p:spPr>
          <p:txBody>
            <a:bodyPr wrap="square" rtlCol="0">
              <a:spAutoFit/>
            </a:bodyPr>
            <a:lstStyle/>
            <a:p>
              <a:pPr algn="ctr">
                <a:lnSpc>
                  <a:spcPct val="90000"/>
                </a:lnSpc>
              </a:pPr>
              <a:r>
                <a:rPr lang="en-US" sz="3600" cap="all">
                  <a:latin typeface="Verdana" panose="020B0604030504040204" pitchFamily="34" charset="0"/>
                  <a:ea typeface="Verdana" panose="020B0604030504040204" pitchFamily="34" charset="0"/>
                  <a:cs typeface="Verdana" panose="020B0604030504040204" pitchFamily="34" charset="0"/>
                </a:rPr>
                <a:t>The Gospel of</a:t>
              </a:r>
            </a:p>
            <a:p>
              <a:pPr algn="ctr"/>
              <a:r>
                <a:rPr lang="en-US" sz="10351">
                  <a:ln w="0"/>
                  <a:latin typeface="Futura-Bold" pitchFamily="2" charset="0"/>
                </a:rPr>
                <a:t>LUKE	</a:t>
              </a:r>
            </a:p>
            <a:p>
              <a:pPr algn="ctr"/>
              <a:r>
                <a:rPr lang="en-US" sz="2400" b="1">
                  <a:effectLst>
                    <a:outerShdw blurRad="38100" dist="38100" dir="2700000" algn="tl">
                      <a:srgbClr val="000000">
                        <a:alpha val="43137"/>
                      </a:srgbClr>
                    </a:outerShdw>
                  </a:effectLst>
                  <a:latin typeface="Papyrus" panose="03070502060502030205" pitchFamily="66" charset="0"/>
                </a:rPr>
                <a:t>That you may have certainty!</a:t>
              </a:r>
            </a:p>
          </p:txBody>
        </p:sp>
        <p:cxnSp>
          <p:nvCxnSpPr>
            <p:cNvPr id="9" name="Straight Arrow Connector 8">
              <a:extLst>
                <a:ext uri="{FF2B5EF4-FFF2-40B4-BE49-F238E27FC236}">
                  <a16:creationId xmlns:a16="http://schemas.microsoft.com/office/drawing/2014/main" id="{FE3F3E8F-4276-4C47-A6C7-34E65927DEDF}"/>
                </a:ext>
              </a:extLst>
            </p:cNvPr>
            <p:cNvCxnSpPr>
              <a:cxnSpLocks/>
            </p:cNvCxnSpPr>
            <p:nvPr/>
          </p:nvCxnSpPr>
          <p:spPr bwMode="auto">
            <a:xfrm>
              <a:off x="942574" y="4957454"/>
              <a:ext cx="4023360" cy="0"/>
            </a:xfrm>
            <a:prstGeom prst="straightConnector1">
              <a:avLst/>
            </a:prstGeom>
            <a:solidFill>
              <a:srgbClr val="095CC4"/>
            </a:solidFill>
            <a:ln w="28575" cap="flat" cmpd="sng" algn="ctr">
              <a:solidFill>
                <a:srgbClr val="710505">
                  <a:alpha val="73000"/>
                </a:srgbClr>
              </a:solidFill>
              <a:prstDash val="solid"/>
              <a:miter lim="0"/>
              <a:headEnd type="none" w="med" len="med"/>
              <a:tailEnd type="none"/>
            </a:ln>
            <a:effectLst/>
          </p:spPr>
        </p:cxnSp>
        <p:sp>
          <p:nvSpPr>
            <p:cNvPr id="10" name="Rectangle: Rounded Corners 9">
              <a:extLst>
                <a:ext uri="{FF2B5EF4-FFF2-40B4-BE49-F238E27FC236}">
                  <a16:creationId xmlns:a16="http://schemas.microsoft.com/office/drawing/2014/main" id="{97AF0231-620D-49D5-9A30-2EB8A716ABB1}"/>
                </a:ext>
              </a:extLst>
            </p:cNvPr>
            <p:cNvSpPr/>
            <p:nvPr/>
          </p:nvSpPr>
          <p:spPr bwMode="auto">
            <a:xfrm>
              <a:off x="942574" y="3642954"/>
              <a:ext cx="4023360" cy="67943"/>
            </a:xfrm>
            <a:prstGeom prst="roundRect">
              <a:avLst/>
            </a:prstGeom>
            <a:gradFill flip="none" rotWithShape="1">
              <a:gsLst>
                <a:gs pos="0">
                  <a:srgbClr val="710505"/>
                </a:gs>
                <a:gs pos="50000">
                  <a:srgbClr val="710505">
                    <a:lumMod val="90000"/>
                    <a:lumOff val="10000"/>
                  </a:srgbClr>
                </a:gs>
                <a:gs pos="100000">
                  <a:srgbClr val="710505">
                    <a:lumMod val="80000"/>
                    <a:lumOff val="20000"/>
                  </a:srgbClr>
                </a:gs>
              </a:gsLst>
              <a:lin ang="5400000" scaled="1"/>
              <a:tileRect/>
            </a:gradFill>
            <a:ln w="12700" cap="flat" cmpd="sng" algn="ctr">
              <a:noFill/>
              <a:prstDash val="solid"/>
              <a:miter lim="0"/>
              <a:headEnd type="none" w="med" len="med"/>
              <a:tailEnd type="none" w="med" len="med"/>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defTabSz="438172"/>
              <a:endParaRPr lang="en-US" sz="1350"/>
            </a:p>
          </p:txBody>
        </p:sp>
        <p:cxnSp>
          <p:nvCxnSpPr>
            <p:cNvPr id="11" name="Straight Arrow Connector 10">
              <a:extLst>
                <a:ext uri="{FF2B5EF4-FFF2-40B4-BE49-F238E27FC236}">
                  <a16:creationId xmlns:a16="http://schemas.microsoft.com/office/drawing/2014/main" id="{6D4045BF-7864-4A93-B787-E28241012206}"/>
                </a:ext>
              </a:extLst>
            </p:cNvPr>
            <p:cNvCxnSpPr>
              <a:cxnSpLocks/>
            </p:cNvCxnSpPr>
            <p:nvPr/>
          </p:nvCxnSpPr>
          <p:spPr bwMode="auto">
            <a:xfrm>
              <a:off x="942574" y="3734394"/>
              <a:ext cx="4023360" cy="0"/>
            </a:xfrm>
            <a:prstGeom prst="straightConnector1">
              <a:avLst/>
            </a:prstGeom>
            <a:solidFill>
              <a:srgbClr val="095CC4"/>
            </a:solidFill>
            <a:ln w="31750" cap="flat" cmpd="sng" algn="ctr">
              <a:solidFill>
                <a:srgbClr val="710505">
                  <a:alpha val="73000"/>
                </a:srgbClr>
              </a:solidFill>
              <a:prstDash val="solid"/>
              <a:miter lim="0"/>
              <a:headEnd type="none" w="med" len="med"/>
              <a:tailEnd type="none"/>
            </a:ln>
            <a:effectLst/>
          </p:spPr>
        </p:cxnSp>
      </p:grpSp>
    </p:spTree>
    <p:extLst>
      <p:ext uri="{BB962C8B-B14F-4D97-AF65-F5344CB8AC3E}">
        <p14:creationId xmlns:p14="http://schemas.microsoft.com/office/powerpoint/2010/main" val="4125852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1BA6E6-4138-43C4-B0B0-DB9B5D6E1144}"/>
              </a:ext>
            </a:extLst>
          </p:cNvPr>
          <p:cNvSpPr>
            <a:spLocks noGrp="1"/>
          </p:cNvSpPr>
          <p:nvPr>
            <p:ph type="title"/>
          </p:nvPr>
        </p:nvSpPr>
        <p:spPr/>
        <p:txBody>
          <a:bodyPr/>
          <a:lstStyle/>
          <a:p>
            <a:pPr>
              <a:tabLst>
                <a:tab pos="10742613" algn="r"/>
              </a:tabLst>
            </a:pPr>
            <a:r>
              <a:rPr lang="en-US" sz="3600" dirty="0"/>
              <a:t>Controversy Over Picking Grain</a:t>
            </a:r>
            <a:r>
              <a:rPr lang="en-US" sz="2800" cap="small" dirty="0"/>
              <a:t>	</a:t>
            </a:r>
            <a:r>
              <a:rPr lang="en-US" sz="2800" b="1" dirty="0">
                <a:solidFill>
                  <a:srgbClr val="000000"/>
                </a:solidFill>
                <a:latin typeface="Segoe UI" panose="020B0502040204020203" pitchFamily="34" charset="0"/>
                <a:cs typeface="Segoe UI" panose="020B0502040204020203" pitchFamily="34" charset="0"/>
              </a:rPr>
              <a:t> </a:t>
            </a:r>
            <a:r>
              <a:rPr lang="en-US" sz="2400" b="1" dirty="0">
                <a:solidFill>
                  <a:srgbClr val="000000"/>
                </a:solidFill>
                <a:latin typeface="Segoe UI" panose="020B0502040204020203" pitchFamily="34" charset="0"/>
                <a:cs typeface="Segoe UI" panose="020B0502040204020203" pitchFamily="34" charset="0"/>
              </a:rPr>
              <a:t>Luke 6:1-5</a:t>
            </a:r>
            <a:r>
              <a:rPr lang="en-US" sz="2000" b="1" dirty="0">
                <a:solidFill>
                  <a:srgbClr val="000000"/>
                </a:solidFill>
                <a:latin typeface="Segoe UI" panose="020B0502040204020203" pitchFamily="34" charset="0"/>
                <a:cs typeface="Segoe UI" panose="020B0502040204020203" pitchFamily="34" charset="0"/>
              </a:rPr>
              <a:t> (CSB)</a:t>
            </a:r>
            <a:endParaRPr lang="en-US" cap="small" dirty="0"/>
          </a:p>
        </p:txBody>
      </p:sp>
      <p:sp>
        <p:nvSpPr>
          <p:cNvPr id="4" name="Content Placeholder 3">
            <a:extLst>
              <a:ext uri="{FF2B5EF4-FFF2-40B4-BE49-F238E27FC236}">
                <a16:creationId xmlns:a16="http://schemas.microsoft.com/office/drawing/2014/main" id="{9F5D94D2-C62E-4AA4-AEC2-CBFAF56E589A}"/>
              </a:ext>
            </a:extLst>
          </p:cNvPr>
          <p:cNvSpPr>
            <a:spLocks noGrp="1"/>
          </p:cNvSpPr>
          <p:nvPr>
            <p:ph idx="1"/>
          </p:nvPr>
        </p:nvSpPr>
        <p:spPr>
          <a:xfrm>
            <a:off x="609600" y="1195888"/>
            <a:ext cx="10972797" cy="4534448"/>
          </a:xfrm>
        </p:spPr>
        <p:txBody>
          <a:bodyPr>
            <a:noAutofit/>
          </a:bodyPr>
          <a:lstStyle/>
          <a:p>
            <a:pPr marL="0" indent="0" algn="just">
              <a:lnSpc>
                <a:spcPct val="135000"/>
              </a:lnSpc>
              <a:buNone/>
            </a:pPr>
            <a:r>
              <a:rPr lang="en-US" sz="2400" b="1" baseline="30000" dirty="0"/>
              <a:t>3</a:t>
            </a:r>
            <a:r>
              <a:rPr lang="en-US" sz="2400" baseline="30000" dirty="0"/>
              <a:t> </a:t>
            </a:r>
            <a:r>
              <a:rPr lang="en-US" sz="2400" dirty="0"/>
              <a:t>Jesus answered them, </a:t>
            </a:r>
            <a:r>
              <a:rPr lang="en-US" sz="2400" dirty="0">
                <a:solidFill>
                  <a:srgbClr val="FF0000"/>
                </a:solidFill>
              </a:rPr>
              <a:t>"</a:t>
            </a:r>
            <a:r>
              <a:rPr lang="en-US" sz="2400" dirty="0">
                <a:solidFill>
                  <a:srgbClr val="FF0000"/>
                </a:solidFill>
                <a:effectLst>
                  <a:glow rad="228600">
                    <a:schemeClr val="accent1">
                      <a:satMod val="175000"/>
                      <a:alpha val="40000"/>
                    </a:schemeClr>
                  </a:glow>
                </a:effectLst>
              </a:rPr>
              <a:t>Haven't you read what David and those who were with him did when he was hungry</a:t>
            </a:r>
            <a:r>
              <a:rPr lang="en-US" sz="2400" dirty="0">
                <a:solidFill>
                  <a:srgbClr val="FF0000"/>
                </a:solidFill>
              </a:rPr>
              <a:t>— </a:t>
            </a:r>
            <a:r>
              <a:rPr lang="en-US" sz="2400" b="1" baseline="30000" dirty="0"/>
              <a:t>4</a:t>
            </a:r>
            <a:r>
              <a:rPr lang="en-US" sz="2400" baseline="30000" dirty="0">
                <a:solidFill>
                  <a:srgbClr val="FF0000"/>
                </a:solidFill>
              </a:rPr>
              <a:t> </a:t>
            </a:r>
            <a:r>
              <a:rPr lang="en-US" sz="2400" dirty="0">
                <a:solidFill>
                  <a:srgbClr val="FF0000"/>
                </a:solidFill>
              </a:rPr>
              <a:t>how he entered the house of God and took and ate the bread of the Presence, </a:t>
            </a:r>
            <a:r>
              <a:rPr lang="en-US" sz="2400" dirty="0">
                <a:solidFill>
                  <a:srgbClr val="FF0000"/>
                </a:solidFill>
                <a:effectLst>
                  <a:glow rad="228600">
                    <a:schemeClr val="accent1">
                      <a:satMod val="175000"/>
                      <a:alpha val="40000"/>
                    </a:schemeClr>
                  </a:glow>
                </a:effectLst>
              </a:rPr>
              <a:t>which is not lawful</a:t>
            </a:r>
            <a:r>
              <a:rPr lang="en-US" sz="2400" dirty="0">
                <a:solidFill>
                  <a:srgbClr val="FF0000"/>
                </a:solidFill>
              </a:rPr>
              <a:t> for any but the priests to eat? He even gave some to those who were with him."</a:t>
            </a:r>
            <a:endParaRPr lang="en-US" sz="2400" dirty="0"/>
          </a:p>
        </p:txBody>
      </p:sp>
      <p:sp>
        <p:nvSpPr>
          <p:cNvPr id="2" name="Slide Number Placeholder 1">
            <a:extLst>
              <a:ext uri="{FF2B5EF4-FFF2-40B4-BE49-F238E27FC236}">
                <a16:creationId xmlns:a16="http://schemas.microsoft.com/office/drawing/2014/main" id="{94876FC0-80F8-4092-809E-012BB41040A9}"/>
              </a:ext>
            </a:extLst>
          </p:cNvPr>
          <p:cNvSpPr>
            <a:spLocks noGrp="1"/>
          </p:cNvSpPr>
          <p:nvPr>
            <p:ph type="sldNum" sz="quarter" idx="4"/>
          </p:nvPr>
        </p:nvSpPr>
        <p:spPr/>
        <p:txBody>
          <a:bodyPr/>
          <a:lstStyle/>
          <a:p>
            <a:fld id="{B4E14D13-709A-402D-B669-74D511747A6C}" type="slidenum">
              <a:rPr lang="en-US" smtClean="0"/>
              <a:pPr/>
              <a:t>10</a:t>
            </a:fld>
            <a:endParaRPr lang="en-US" dirty="0"/>
          </a:p>
        </p:txBody>
      </p:sp>
      <p:sp>
        <p:nvSpPr>
          <p:cNvPr id="5" name="Rectangle: Rounded Corners 4">
            <a:extLst>
              <a:ext uri="{FF2B5EF4-FFF2-40B4-BE49-F238E27FC236}">
                <a16:creationId xmlns:a16="http://schemas.microsoft.com/office/drawing/2014/main" id="{84E2CD2D-93EB-411E-8E8D-E2F1D68BFF1B}"/>
              </a:ext>
            </a:extLst>
          </p:cNvPr>
          <p:cNvSpPr/>
          <p:nvPr/>
        </p:nvSpPr>
        <p:spPr>
          <a:xfrm>
            <a:off x="3360087" y="3715774"/>
            <a:ext cx="6503241" cy="17462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2000" b="1" dirty="0">
                <a:latin typeface="Segoe UI" panose="020B0502040204020203" pitchFamily="34" charset="0"/>
                <a:cs typeface="Segoe UI" panose="020B0502040204020203" pitchFamily="34" charset="0"/>
              </a:rPr>
              <a:t>By now the Pharisees heads were spinning and their anger raging.  They had to be thinking; who is this man who compares himself to our king and claims to be above the Law?</a:t>
            </a:r>
          </a:p>
        </p:txBody>
      </p:sp>
      <p:pic>
        <p:nvPicPr>
          <p:cNvPr id="14" name="Picture 13">
            <a:extLst>
              <a:ext uri="{FF2B5EF4-FFF2-40B4-BE49-F238E27FC236}">
                <a16:creationId xmlns:a16="http://schemas.microsoft.com/office/drawing/2014/main" id="{A5FD1336-17DE-4977-9C78-918DFAA322BE}"/>
              </a:ext>
            </a:extLst>
          </p:cNvPr>
          <p:cNvPicPr>
            <a:picLocks noChangeAspect="1"/>
          </p:cNvPicPr>
          <p:nvPr/>
        </p:nvPicPr>
        <p:blipFill>
          <a:blip r:embed="rId2"/>
          <a:stretch>
            <a:fillRect/>
          </a:stretch>
        </p:blipFill>
        <p:spPr>
          <a:xfrm>
            <a:off x="1705097" y="3715774"/>
            <a:ext cx="1280160" cy="1280160"/>
          </a:xfrm>
          <a:prstGeom prst="rect">
            <a:avLst/>
          </a:prstGeom>
        </p:spPr>
      </p:pic>
    </p:spTree>
    <p:extLst>
      <p:ext uri="{BB962C8B-B14F-4D97-AF65-F5344CB8AC3E}">
        <p14:creationId xmlns:p14="http://schemas.microsoft.com/office/powerpoint/2010/main" val="3804609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5410199-7692-40CB-AA33-7B84B12F611F}"/>
              </a:ext>
            </a:extLst>
          </p:cNvPr>
          <p:cNvPicPr>
            <a:picLocks noChangeAspect="1"/>
          </p:cNvPicPr>
          <p:nvPr/>
        </p:nvPicPr>
        <p:blipFill>
          <a:blip r:embed="rId2"/>
          <a:stretch>
            <a:fillRect/>
          </a:stretch>
        </p:blipFill>
        <p:spPr>
          <a:xfrm>
            <a:off x="8708734" y="3848829"/>
            <a:ext cx="1828800" cy="1828800"/>
          </a:xfrm>
          <a:prstGeom prst="rect">
            <a:avLst/>
          </a:prstGeom>
        </p:spPr>
      </p:pic>
      <p:sp>
        <p:nvSpPr>
          <p:cNvPr id="3" name="Title 2">
            <a:extLst>
              <a:ext uri="{FF2B5EF4-FFF2-40B4-BE49-F238E27FC236}">
                <a16:creationId xmlns:a16="http://schemas.microsoft.com/office/drawing/2014/main" id="{1F1BA6E6-4138-43C4-B0B0-DB9B5D6E1144}"/>
              </a:ext>
            </a:extLst>
          </p:cNvPr>
          <p:cNvSpPr>
            <a:spLocks noGrp="1"/>
          </p:cNvSpPr>
          <p:nvPr>
            <p:ph type="title"/>
          </p:nvPr>
        </p:nvSpPr>
        <p:spPr/>
        <p:txBody>
          <a:bodyPr/>
          <a:lstStyle/>
          <a:p>
            <a:pPr>
              <a:tabLst>
                <a:tab pos="10742613" algn="r"/>
              </a:tabLst>
            </a:pPr>
            <a:r>
              <a:rPr lang="en-US" sz="3600" dirty="0"/>
              <a:t>Controversy Over Picking Grain</a:t>
            </a:r>
            <a:r>
              <a:rPr lang="en-US" sz="2800" cap="small" dirty="0"/>
              <a:t>	</a:t>
            </a:r>
            <a:r>
              <a:rPr lang="en-US" sz="2800" b="1" dirty="0">
                <a:solidFill>
                  <a:srgbClr val="000000"/>
                </a:solidFill>
                <a:latin typeface="Segoe UI" panose="020B0502040204020203" pitchFamily="34" charset="0"/>
                <a:cs typeface="Segoe UI" panose="020B0502040204020203" pitchFamily="34" charset="0"/>
              </a:rPr>
              <a:t> </a:t>
            </a:r>
            <a:r>
              <a:rPr lang="en-US" sz="2400" b="1" dirty="0">
                <a:solidFill>
                  <a:srgbClr val="000000"/>
                </a:solidFill>
                <a:latin typeface="Segoe UI" panose="020B0502040204020203" pitchFamily="34" charset="0"/>
                <a:cs typeface="Segoe UI" panose="020B0502040204020203" pitchFamily="34" charset="0"/>
              </a:rPr>
              <a:t>Luke 6:1-5</a:t>
            </a:r>
            <a:r>
              <a:rPr lang="en-US" sz="2000" b="1" dirty="0">
                <a:solidFill>
                  <a:srgbClr val="000000"/>
                </a:solidFill>
                <a:latin typeface="Segoe UI" panose="020B0502040204020203" pitchFamily="34" charset="0"/>
                <a:cs typeface="Segoe UI" panose="020B0502040204020203" pitchFamily="34" charset="0"/>
              </a:rPr>
              <a:t> (CSB)</a:t>
            </a:r>
            <a:endParaRPr lang="en-US" cap="small" dirty="0"/>
          </a:p>
        </p:txBody>
      </p:sp>
      <p:sp>
        <p:nvSpPr>
          <p:cNvPr id="4" name="Content Placeholder 3">
            <a:extLst>
              <a:ext uri="{FF2B5EF4-FFF2-40B4-BE49-F238E27FC236}">
                <a16:creationId xmlns:a16="http://schemas.microsoft.com/office/drawing/2014/main" id="{9F5D94D2-C62E-4AA4-AEC2-CBFAF56E589A}"/>
              </a:ext>
            </a:extLst>
          </p:cNvPr>
          <p:cNvSpPr>
            <a:spLocks noGrp="1"/>
          </p:cNvSpPr>
          <p:nvPr>
            <p:ph idx="1"/>
          </p:nvPr>
        </p:nvSpPr>
        <p:spPr>
          <a:xfrm>
            <a:off x="609600" y="1305616"/>
            <a:ext cx="10972797" cy="1080202"/>
          </a:xfrm>
        </p:spPr>
        <p:txBody>
          <a:bodyPr>
            <a:noAutofit/>
          </a:bodyPr>
          <a:lstStyle/>
          <a:p>
            <a:pPr marL="0" indent="0" algn="just">
              <a:lnSpc>
                <a:spcPct val="135000"/>
              </a:lnSpc>
              <a:buNone/>
            </a:pPr>
            <a:r>
              <a:rPr lang="en-US" sz="2400" b="1" baseline="30000" dirty="0"/>
              <a:t>5</a:t>
            </a:r>
            <a:r>
              <a:rPr lang="en-US" sz="2400" baseline="30000" dirty="0"/>
              <a:t> </a:t>
            </a:r>
            <a:r>
              <a:rPr lang="en-US" sz="2400" dirty="0"/>
              <a:t>Then he told them, </a:t>
            </a:r>
            <a:r>
              <a:rPr lang="en-US" sz="2400" dirty="0">
                <a:solidFill>
                  <a:srgbClr val="FF0000"/>
                </a:solidFill>
                <a:effectLst>
                  <a:glow rad="228600">
                    <a:schemeClr val="accent1">
                      <a:satMod val="175000"/>
                      <a:alpha val="40000"/>
                    </a:schemeClr>
                  </a:glow>
                </a:effectLst>
              </a:rPr>
              <a:t>"The Son of Man is Lord of the Sabbath."</a:t>
            </a:r>
            <a:r>
              <a:rPr lang="en-US" sz="2400" dirty="0">
                <a:effectLst>
                  <a:glow rad="228600">
                    <a:schemeClr val="accent1">
                      <a:satMod val="175000"/>
                      <a:alpha val="40000"/>
                    </a:schemeClr>
                  </a:glow>
                </a:effectLst>
              </a:rPr>
              <a:t> </a:t>
            </a:r>
          </a:p>
        </p:txBody>
      </p:sp>
      <p:sp>
        <p:nvSpPr>
          <p:cNvPr id="2" name="Slide Number Placeholder 1">
            <a:extLst>
              <a:ext uri="{FF2B5EF4-FFF2-40B4-BE49-F238E27FC236}">
                <a16:creationId xmlns:a16="http://schemas.microsoft.com/office/drawing/2014/main" id="{94876FC0-80F8-4092-809E-012BB41040A9}"/>
              </a:ext>
            </a:extLst>
          </p:cNvPr>
          <p:cNvSpPr>
            <a:spLocks noGrp="1"/>
          </p:cNvSpPr>
          <p:nvPr>
            <p:ph type="sldNum" sz="quarter" idx="4"/>
          </p:nvPr>
        </p:nvSpPr>
        <p:spPr/>
        <p:txBody>
          <a:bodyPr/>
          <a:lstStyle/>
          <a:p>
            <a:fld id="{B4E14D13-709A-402D-B669-74D511747A6C}" type="slidenum">
              <a:rPr lang="en-US" smtClean="0"/>
              <a:pPr/>
              <a:t>11</a:t>
            </a:fld>
            <a:endParaRPr lang="en-US" dirty="0"/>
          </a:p>
        </p:txBody>
      </p:sp>
      <p:sp>
        <p:nvSpPr>
          <p:cNvPr id="5" name="Rectangle: Rounded Corners 4">
            <a:extLst>
              <a:ext uri="{FF2B5EF4-FFF2-40B4-BE49-F238E27FC236}">
                <a16:creationId xmlns:a16="http://schemas.microsoft.com/office/drawing/2014/main" id="{84E2CD2D-93EB-411E-8E8D-E2F1D68BFF1B}"/>
              </a:ext>
            </a:extLst>
          </p:cNvPr>
          <p:cNvSpPr/>
          <p:nvPr/>
        </p:nvSpPr>
        <p:spPr>
          <a:xfrm>
            <a:off x="2189655" y="2271014"/>
            <a:ext cx="5478731" cy="914400"/>
          </a:xfrm>
          <a:prstGeom prst="roundRect">
            <a:avLst/>
          </a:prstGeom>
          <a:solidFill>
            <a:srgbClr val="80008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Segoe UI" panose="020B0502040204020203" pitchFamily="34" charset="0"/>
                <a:cs typeface="Segoe UI" panose="020B0502040204020203" pitchFamily="34" charset="0"/>
              </a:rPr>
              <a:t>Jesus answers their unspoken question with two bold claims:</a:t>
            </a:r>
          </a:p>
        </p:txBody>
      </p:sp>
      <p:sp>
        <p:nvSpPr>
          <p:cNvPr id="9" name="TextBox 8">
            <a:extLst>
              <a:ext uri="{FF2B5EF4-FFF2-40B4-BE49-F238E27FC236}">
                <a16:creationId xmlns:a16="http://schemas.microsoft.com/office/drawing/2014/main" id="{478B6AC3-CF5F-417F-810D-67E5423833CD}"/>
              </a:ext>
            </a:extLst>
          </p:cNvPr>
          <p:cNvSpPr txBox="1"/>
          <p:nvPr/>
        </p:nvSpPr>
        <p:spPr>
          <a:xfrm>
            <a:off x="2442829" y="3448719"/>
            <a:ext cx="5225557" cy="400110"/>
          </a:xfrm>
          <a:prstGeom prst="rect">
            <a:avLst/>
          </a:prstGeom>
          <a:gradFill flip="none" rotWithShape="1">
            <a:gsLst>
              <a:gs pos="0">
                <a:srgbClr val="800080">
                  <a:tint val="66000"/>
                  <a:satMod val="160000"/>
                </a:srgbClr>
              </a:gs>
              <a:gs pos="50000">
                <a:srgbClr val="800080">
                  <a:tint val="44500"/>
                  <a:satMod val="160000"/>
                </a:srgbClr>
              </a:gs>
              <a:gs pos="100000">
                <a:srgbClr val="800080">
                  <a:tint val="23500"/>
                  <a:satMod val="160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rIns="182880" rtlCol="0">
            <a:spAutoFit/>
          </a:bodyPr>
          <a:lstStyle/>
          <a:p>
            <a:pPr marL="457200" indent="-457200">
              <a:buClr>
                <a:srgbClr val="660066"/>
              </a:buClr>
              <a:buFont typeface="+mj-lt"/>
              <a:buAutoNum type="arabicPeriod"/>
            </a:pPr>
            <a:r>
              <a:rPr lang="en-US" sz="2000" b="1" dirty="0"/>
              <a:t>He is the Son of Man</a:t>
            </a:r>
          </a:p>
        </p:txBody>
      </p:sp>
      <p:sp>
        <p:nvSpPr>
          <p:cNvPr id="11" name="Double Bracket 10">
            <a:extLst>
              <a:ext uri="{FF2B5EF4-FFF2-40B4-BE49-F238E27FC236}">
                <a16:creationId xmlns:a16="http://schemas.microsoft.com/office/drawing/2014/main" id="{47C188AA-8998-4B78-9645-1544D721F1C2}"/>
              </a:ext>
            </a:extLst>
          </p:cNvPr>
          <p:cNvSpPr/>
          <p:nvPr/>
        </p:nvSpPr>
        <p:spPr>
          <a:xfrm>
            <a:off x="8163739" y="2271014"/>
            <a:ext cx="2918790" cy="2280947"/>
          </a:xfrm>
          <a:prstGeom prst="bracketPair">
            <a:avLst/>
          </a:prstGeom>
          <a:ln w="25400"/>
        </p:spPr>
        <p:style>
          <a:lnRef idx="1">
            <a:schemeClr val="accent1"/>
          </a:lnRef>
          <a:fillRef idx="0">
            <a:schemeClr val="accent1"/>
          </a:fillRef>
          <a:effectRef idx="0">
            <a:schemeClr val="accent1"/>
          </a:effectRef>
          <a:fontRef idx="minor">
            <a:schemeClr val="tx1"/>
          </a:fontRef>
        </p:style>
        <p:txBody>
          <a:bodyPr rtlCol="0" anchor="t"/>
          <a:lstStyle/>
          <a:p>
            <a:pPr algn="ctr">
              <a:spcAft>
                <a:spcPts val="1200"/>
              </a:spcAft>
            </a:pPr>
            <a:r>
              <a:rPr lang="en-US" sz="2000" b="1" i="1" u="sng" cap="small" dirty="0" err="1">
                <a:solidFill>
                  <a:schemeClr val="accent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Pharasaic</a:t>
            </a:r>
            <a:br>
              <a:rPr lang="en-US" sz="2000" b="1" i="1" u="sng" cap="small" dirty="0">
                <a:solidFill>
                  <a:schemeClr val="accent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br>
            <a:r>
              <a:rPr lang="en-US" sz="2000" b="1" i="1" u="sng" cap="small" dirty="0">
                <a:solidFill>
                  <a:schemeClr val="accent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Minds Blown</a:t>
            </a:r>
          </a:p>
          <a:p>
            <a:pPr algn="ctr">
              <a:spcAft>
                <a:spcPts val="1200"/>
              </a:spcAft>
            </a:pPr>
            <a:r>
              <a:rPr lang="en-US" sz="2000" b="1" i="1" dirty="0">
                <a:latin typeface="Segoe UI" panose="020B0502040204020203" pitchFamily="34" charset="0"/>
                <a:cs typeface="Segoe UI" panose="020B0502040204020203" pitchFamily="34" charset="0"/>
              </a:rPr>
              <a:t>Only God can make these claims.</a:t>
            </a:r>
          </a:p>
          <a:p>
            <a:pPr algn="ctr">
              <a:spcAft>
                <a:spcPts val="1200"/>
              </a:spcAft>
            </a:pPr>
            <a:endParaRPr lang="en-US" sz="2000" b="1" i="1"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C5E50ABD-E3F5-4256-9297-699E4196D8F1}"/>
              </a:ext>
            </a:extLst>
          </p:cNvPr>
          <p:cNvSpPr txBox="1"/>
          <p:nvPr/>
        </p:nvSpPr>
        <p:spPr>
          <a:xfrm>
            <a:off x="2436733" y="4052223"/>
            <a:ext cx="5225557" cy="400110"/>
          </a:xfrm>
          <a:prstGeom prst="rect">
            <a:avLst/>
          </a:prstGeom>
          <a:gradFill flip="none" rotWithShape="1">
            <a:gsLst>
              <a:gs pos="0">
                <a:srgbClr val="800080">
                  <a:tint val="66000"/>
                  <a:satMod val="160000"/>
                </a:srgbClr>
              </a:gs>
              <a:gs pos="50000">
                <a:srgbClr val="800080">
                  <a:tint val="44500"/>
                  <a:satMod val="160000"/>
                </a:srgbClr>
              </a:gs>
              <a:gs pos="100000">
                <a:srgbClr val="800080">
                  <a:tint val="23500"/>
                  <a:satMod val="160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rIns="182880" rtlCol="0">
            <a:spAutoFit/>
          </a:bodyPr>
          <a:lstStyle/>
          <a:p>
            <a:pPr marL="457200" indent="-457200">
              <a:buClr>
                <a:srgbClr val="660066"/>
              </a:buClr>
              <a:buFont typeface="+mj-lt"/>
              <a:buAutoNum type="arabicPeriod" startAt="2"/>
            </a:pPr>
            <a:r>
              <a:rPr lang="en-US" sz="2000" b="1" dirty="0"/>
              <a:t>He is Lord of the Sabbath</a:t>
            </a:r>
          </a:p>
        </p:txBody>
      </p:sp>
      <p:pic>
        <p:nvPicPr>
          <p:cNvPr id="7" name="Graphic 6" descr="Download from cloud">
            <a:extLst>
              <a:ext uri="{FF2B5EF4-FFF2-40B4-BE49-F238E27FC236}">
                <a16:creationId xmlns:a16="http://schemas.microsoft.com/office/drawing/2014/main" id="{019692DB-57D3-4F14-83FE-1015556B0D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3284" y="2271014"/>
            <a:ext cx="914400" cy="914400"/>
          </a:xfrm>
          <a:prstGeom prst="rect">
            <a:avLst/>
          </a:prstGeom>
        </p:spPr>
      </p:pic>
      <p:sp>
        <p:nvSpPr>
          <p:cNvPr id="19" name="TextBox 18">
            <a:extLst>
              <a:ext uri="{FF2B5EF4-FFF2-40B4-BE49-F238E27FC236}">
                <a16:creationId xmlns:a16="http://schemas.microsoft.com/office/drawing/2014/main" id="{CEA595E6-8502-4A24-AB31-F6D412B5C91E}"/>
              </a:ext>
            </a:extLst>
          </p:cNvPr>
          <p:cNvSpPr txBox="1"/>
          <p:nvPr/>
        </p:nvSpPr>
        <p:spPr>
          <a:xfrm>
            <a:off x="2436733" y="4811310"/>
            <a:ext cx="5225557" cy="1015663"/>
          </a:xfrm>
          <a:prstGeom prst="rect">
            <a:avLst/>
          </a:prstGeom>
          <a:gradFill flip="none" rotWithShape="1">
            <a:gsLst>
              <a:gs pos="0">
                <a:srgbClr val="800080">
                  <a:tint val="66000"/>
                  <a:satMod val="160000"/>
                </a:srgbClr>
              </a:gs>
              <a:gs pos="50000">
                <a:srgbClr val="800080">
                  <a:tint val="44500"/>
                  <a:satMod val="160000"/>
                </a:srgbClr>
              </a:gs>
              <a:gs pos="100000">
                <a:srgbClr val="800080">
                  <a:tint val="23500"/>
                  <a:satMod val="160000"/>
                </a:srgbClr>
              </a:gs>
            </a:gsLst>
            <a:lin ang="16200000" scaled="1"/>
            <a:tileRect/>
          </a:gra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rIns="182880" rtlCol="0">
            <a:spAutoFit/>
          </a:bodyPr>
          <a:lstStyle>
            <a:defPPr>
              <a:defRPr lang="en-US"/>
            </a:defPPr>
            <a:lvl1pPr marL="457200" indent="-457200">
              <a:buClr>
                <a:schemeClr val="tx2"/>
              </a:buClr>
              <a:buFont typeface="+mj-lt"/>
              <a:buAutoNum type="arabicPeriod" startAt="2"/>
              <a:defRPr sz="2000" b="1"/>
            </a:lvl1pPr>
          </a:lstStyle>
          <a:p>
            <a:pPr>
              <a:buClr>
                <a:srgbClr val="660066"/>
              </a:buClr>
              <a:buFont typeface="Wingdings" panose="05000000000000000000" pitchFamily="2" charset="2"/>
              <a:buChar char="v"/>
            </a:pPr>
            <a:r>
              <a:rPr lang="en-US" dirty="0"/>
              <a:t>Mark 2:27:</a:t>
            </a:r>
            <a:r>
              <a:rPr lang="en-US" b="0" dirty="0"/>
              <a:t> “Then he told them, "</a:t>
            </a:r>
            <a:r>
              <a:rPr lang="en-US" b="0" u="sng" dirty="0"/>
              <a:t>The Sabbath was made for man</a:t>
            </a:r>
            <a:r>
              <a:rPr lang="en-US" b="0" dirty="0"/>
              <a:t> and not man for the Sabbath.”</a:t>
            </a:r>
          </a:p>
        </p:txBody>
      </p:sp>
    </p:spTree>
    <p:extLst>
      <p:ext uri="{BB962C8B-B14F-4D97-AF65-F5344CB8AC3E}">
        <p14:creationId xmlns:p14="http://schemas.microsoft.com/office/powerpoint/2010/main" val="112793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P spid="12"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15D6-9969-4E45-8761-337B0BC5E715}"/>
              </a:ext>
            </a:extLst>
          </p:cNvPr>
          <p:cNvSpPr>
            <a:spLocks noGrp="1"/>
          </p:cNvSpPr>
          <p:nvPr>
            <p:ph type="title" idx="4294967295"/>
          </p:nvPr>
        </p:nvSpPr>
        <p:spPr>
          <a:xfrm>
            <a:off x="3223491" y="457200"/>
            <a:ext cx="8968509" cy="930275"/>
          </a:xfrm>
        </p:spPr>
        <p:txBody>
          <a:bodyPr>
            <a:normAutofit/>
          </a:bodyPr>
          <a:lstStyle/>
          <a:p>
            <a:pPr>
              <a:tabLst>
                <a:tab pos="10855325" algn="r"/>
              </a:tabLst>
            </a:pPr>
            <a:r>
              <a:rPr lang="en-US" sz="5400" cap="small" dirty="0"/>
              <a:t>Deliberate Discipleship	</a:t>
            </a:r>
          </a:p>
        </p:txBody>
      </p:sp>
      <p:sp>
        <p:nvSpPr>
          <p:cNvPr id="3" name="Content Placeholder 2">
            <a:extLst>
              <a:ext uri="{FF2B5EF4-FFF2-40B4-BE49-F238E27FC236}">
                <a16:creationId xmlns:a16="http://schemas.microsoft.com/office/drawing/2014/main" id="{73BE8CC8-D0C8-44B7-A926-BFA432FD8CA6}"/>
              </a:ext>
            </a:extLst>
          </p:cNvPr>
          <p:cNvSpPr>
            <a:spLocks noGrp="1"/>
          </p:cNvSpPr>
          <p:nvPr>
            <p:ph idx="4294967295"/>
          </p:nvPr>
        </p:nvSpPr>
        <p:spPr>
          <a:xfrm>
            <a:off x="3325091" y="1595336"/>
            <a:ext cx="8288717" cy="4589564"/>
          </a:xfrm>
        </p:spPr>
        <p:txBody>
          <a:bodyPr>
            <a:noAutofit/>
          </a:bodyPr>
          <a:lstStyle/>
          <a:p>
            <a:pPr>
              <a:lnSpc>
                <a:spcPct val="100000"/>
              </a:lnSpc>
              <a:spcBef>
                <a:spcPts val="0"/>
              </a:spcBef>
              <a:spcAft>
                <a:spcPts val="1800"/>
              </a:spcAft>
              <a:buClr>
                <a:schemeClr val="accent1"/>
              </a:buClr>
            </a:pPr>
            <a:r>
              <a:rPr lang="en-US" sz="2400" b="1" dirty="0"/>
              <a:t>Is the Son of Man Lord of your Sabbath? How can you honor Him this Sabbath day and avoid treating it just like any other day?</a:t>
            </a:r>
          </a:p>
          <a:p>
            <a:pPr>
              <a:lnSpc>
                <a:spcPct val="100000"/>
              </a:lnSpc>
              <a:spcBef>
                <a:spcPts val="0"/>
              </a:spcBef>
              <a:spcAft>
                <a:spcPts val="1800"/>
              </a:spcAft>
              <a:buClr>
                <a:schemeClr val="accent1"/>
              </a:buClr>
            </a:pPr>
            <a:r>
              <a:rPr lang="en-US" sz="2400" b="1" dirty="0"/>
              <a:t>Where are we more concerned about keeping rules than </a:t>
            </a:r>
            <a:r>
              <a:rPr lang="en-US" sz="2400" b="1"/>
              <a:t>we are about </a:t>
            </a:r>
            <a:r>
              <a:rPr lang="en-US" sz="2400" b="1" dirty="0"/>
              <a:t>the welfare of God’s people?</a:t>
            </a:r>
          </a:p>
          <a:p>
            <a:pPr>
              <a:lnSpc>
                <a:spcPct val="100000"/>
              </a:lnSpc>
              <a:spcBef>
                <a:spcPts val="0"/>
              </a:spcBef>
              <a:spcAft>
                <a:spcPts val="1800"/>
              </a:spcAft>
              <a:buClr>
                <a:schemeClr val="accent1"/>
              </a:buClr>
            </a:pPr>
            <a:r>
              <a:rPr lang="en-US" sz="2400" b="1" dirty="0"/>
              <a:t>Whom among your closest friends and associates needs you to come along side them in their time of need like Jesus did for His disciples?</a:t>
            </a:r>
          </a:p>
          <a:p>
            <a:pPr>
              <a:lnSpc>
                <a:spcPct val="100000"/>
              </a:lnSpc>
              <a:spcBef>
                <a:spcPts val="0"/>
              </a:spcBef>
              <a:spcAft>
                <a:spcPts val="1800"/>
              </a:spcAft>
              <a:buClr>
                <a:schemeClr val="accent1"/>
              </a:buClr>
            </a:pPr>
            <a:r>
              <a:rPr lang="en-US" sz="2400" b="1" dirty="0"/>
              <a:t>Which of them is spiritually hungry and needs to know more about this Jesus who is Lord of your life?</a:t>
            </a:r>
          </a:p>
        </p:txBody>
      </p:sp>
      <p:pic>
        <p:nvPicPr>
          <p:cNvPr id="9" name="Graphic 8" descr="Head with Gears">
            <a:extLst>
              <a:ext uri="{FF2B5EF4-FFF2-40B4-BE49-F238E27FC236}">
                <a16:creationId xmlns:a16="http://schemas.microsoft.com/office/drawing/2014/main" id="{DD525CDD-F53C-4963-846E-FA8FCC2A83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8192" y="590206"/>
            <a:ext cx="1902797" cy="1902797"/>
          </a:xfrm>
          <a:prstGeom prst="rect">
            <a:avLst/>
          </a:prstGeom>
        </p:spPr>
      </p:pic>
      <p:cxnSp>
        <p:nvCxnSpPr>
          <p:cNvPr id="11" name="Straight Arrow Connector 10">
            <a:extLst>
              <a:ext uri="{FF2B5EF4-FFF2-40B4-BE49-F238E27FC236}">
                <a16:creationId xmlns:a16="http://schemas.microsoft.com/office/drawing/2014/main" id="{E9873410-5070-43F4-B79B-9D14D2502D63}"/>
              </a:ext>
            </a:extLst>
          </p:cNvPr>
          <p:cNvCxnSpPr>
            <a:cxnSpLocks/>
          </p:cNvCxnSpPr>
          <p:nvPr/>
        </p:nvCxnSpPr>
        <p:spPr>
          <a:xfrm>
            <a:off x="3354037" y="1386961"/>
            <a:ext cx="8412480" cy="0"/>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descr="A close up of a logo&#10;&#10;Description generated with high confidence">
            <a:extLst>
              <a:ext uri="{FF2B5EF4-FFF2-40B4-BE49-F238E27FC236}">
                <a16:creationId xmlns:a16="http://schemas.microsoft.com/office/drawing/2014/main" id="{894F75B4-BF20-4821-8C2D-0906FE68A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948" y="6409357"/>
            <a:ext cx="358700" cy="457203"/>
          </a:xfrm>
          <a:prstGeom prst="rect">
            <a:avLst/>
          </a:prstGeom>
        </p:spPr>
      </p:pic>
      <p:sp>
        <p:nvSpPr>
          <p:cNvPr id="13" name="Slide Number Placeholder 5">
            <a:extLst>
              <a:ext uri="{FF2B5EF4-FFF2-40B4-BE49-F238E27FC236}">
                <a16:creationId xmlns:a16="http://schemas.microsoft.com/office/drawing/2014/main" id="{F2C68156-A870-42E5-A2EE-0C6693E1F4E1}"/>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12</a:t>
            </a:fld>
            <a:endParaRPr lang="en-US"/>
          </a:p>
        </p:txBody>
      </p:sp>
    </p:spTree>
    <p:extLst>
      <p:ext uri="{BB962C8B-B14F-4D97-AF65-F5344CB8AC3E}">
        <p14:creationId xmlns:p14="http://schemas.microsoft.com/office/powerpoint/2010/main" val="345551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9CFA7D-C322-43A3-A075-7EC12BB4F071}"/>
              </a:ext>
            </a:extLst>
          </p:cNvPr>
          <p:cNvSpPr/>
          <p:nvPr/>
        </p:nvSpPr>
        <p:spPr>
          <a:xfrm>
            <a:off x="6172200" y="45420"/>
            <a:ext cx="6019800" cy="6324600"/>
          </a:xfrm>
          <a:prstGeom prst="rect">
            <a:avLst/>
          </a:prstGeom>
          <a:solidFill>
            <a:srgbClr val="71050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2678D-8D85-448B-A2AA-45888011DF51}"/>
              </a:ext>
            </a:extLst>
          </p:cNvPr>
          <p:cNvSpPr/>
          <p:nvPr/>
        </p:nvSpPr>
        <p:spPr>
          <a:xfrm>
            <a:off x="6096000" y="0"/>
            <a:ext cx="76200" cy="632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E5211BB-94D9-464A-A29E-7EF8F7DFCA40}"/>
              </a:ext>
            </a:extLst>
          </p:cNvPr>
          <p:cNvSpPr txBox="1">
            <a:spLocks/>
          </p:cNvSpPr>
          <p:nvPr/>
        </p:nvSpPr>
        <p:spPr>
          <a:xfrm>
            <a:off x="6477000" y="4955458"/>
            <a:ext cx="5486400" cy="121674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400" kern="1200" spc="-5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kumimoji="0" lang="en-US" sz="3200" b="1" i="0" u="none" strike="noStrike" kern="1200" cap="none" spc="-50" normalizeH="0" baseline="0" noProof="0" dirty="0">
                <a:ln>
                  <a:noFill/>
                </a:ln>
                <a:solidFill>
                  <a:srgbClr val="FFFFFF"/>
                </a:solidFill>
                <a:effectLst/>
                <a:uLnTx/>
                <a:uFillTx/>
                <a:latin typeface="Segoe UI" panose="020B0502040204020203" pitchFamily="34" charset="0"/>
                <a:ea typeface="Segoe UI Black" panose="020B0A02040204020203" pitchFamily="34" charset="0"/>
                <a:cs typeface="Segoe UI" panose="020B0502040204020203" pitchFamily="34" charset="0"/>
              </a:rPr>
              <a:t>Luke 6:6-11</a:t>
            </a:r>
          </a:p>
        </p:txBody>
      </p:sp>
      <p:pic>
        <p:nvPicPr>
          <p:cNvPr id="9" name="Picture 8">
            <a:extLst>
              <a:ext uri="{FF2B5EF4-FFF2-40B4-BE49-F238E27FC236}">
                <a16:creationId xmlns:a16="http://schemas.microsoft.com/office/drawing/2014/main" id="{826BA58D-ECE7-4585-9320-9DB15A731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70" y="1013996"/>
            <a:ext cx="5848626" cy="3941462"/>
          </a:xfrm>
          <a:prstGeom prst="rect">
            <a:avLst/>
          </a:prstGeom>
        </p:spPr>
      </p:pic>
      <p:sp>
        <p:nvSpPr>
          <p:cNvPr id="10" name="Title 1">
            <a:extLst>
              <a:ext uri="{FF2B5EF4-FFF2-40B4-BE49-F238E27FC236}">
                <a16:creationId xmlns:a16="http://schemas.microsoft.com/office/drawing/2014/main" id="{CBBD0FEB-39F8-4A5A-A14C-6B754FE0374E}"/>
              </a:ext>
            </a:extLst>
          </p:cNvPr>
          <p:cNvSpPr txBox="1">
            <a:spLocks/>
          </p:cNvSpPr>
          <p:nvPr/>
        </p:nvSpPr>
        <p:spPr>
          <a:xfrm>
            <a:off x="6477000" y="543396"/>
            <a:ext cx="5486400" cy="3114204"/>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85000"/>
              </a:lnSpc>
              <a:spcBef>
                <a:spcPct val="0"/>
              </a:spcBef>
              <a:buNone/>
              <a:defRPr sz="4400" kern="1200" spc="-5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kumimoji="0" lang="en-US" sz="8900" b="0" i="0" u="none" strike="noStrike" kern="1200" cap="small" spc="-50" normalizeH="0" baseline="0" noProof="0" dirty="0">
                <a:ln>
                  <a:noFill/>
                </a:ln>
                <a:solidFill>
                  <a:srgbClr val="FFFFFF"/>
                </a:solidFill>
                <a:effectLst>
                  <a:innerShdw blurRad="63500" dist="50800" dir="2700000">
                    <a:prstClr val="black">
                      <a:alpha val="50000"/>
                    </a:prstClr>
                  </a:innerShdw>
                </a:effectLst>
                <a:uLnTx/>
                <a:uFillTx/>
                <a:latin typeface="Segoe UI Black" panose="020B0A02040204020203" pitchFamily="34" charset="0"/>
                <a:ea typeface="Segoe UI Black" panose="020B0A02040204020203" pitchFamily="34" charset="0"/>
              </a:rPr>
              <a:t>The Rise of Opposition</a:t>
            </a:r>
          </a:p>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kumimoji="0" lang="en-US" sz="4900" b="0" i="0" u="none" strike="noStrike" kern="1200" cap="none" spc="-50" normalizeH="0" baseline="0" noProof="0" dirty="0">
                <a:ln>
                  <a:noFill/>
                </a:ln>
                <a:solidFill>
                  <a:srgbClr val="FFFFFF"/>
                </a:solidFill>
                <a:effectLst>
                  <a:innerShdw blurRad="63500" dist="50800" dir="2700000">
                    <a:prstClr val="black">
                      <a:alpha val="50000"/>
                    </a:prstClr>
                  </a:innerShdw>
                </a:effectLst>
                <a:uLnTx/>
                <a:uFillTx/>
                <a:latin typeface="Segoe UI" panose="020B0502040204020203" pitchFamily="34" charset="0"/>
                <a:ea typeface="Segoe UI Black" panose="020B0A02040204020203" pitchFamily="34" charset="0"/>
                <a:cs typeface="Segoe UI" panose="020B0502040204020203" pitchFamily="34" charset="0"/>
              </a:rPr>
              <a:t>Five Controversies</a:t>
            </a:r>
          </a:p>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endParaRPr lang="en-US" sz="4900" dirty="0">
              <a:solidFill>
                <a:srgbClr val="FFFFFF"/>
              </a:solidFill>
              <a:effectLst>
                <a:innerShdw blurRad="63500" dist="50800" dir="2700000">
                  <a:prstClr val="black">
                    <a:alpha val="50000"/>
                  </a:prstClr>
                </a:inn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kumimoji="0" lang="en-US" sz="4900" b="0" i="0" u="none" strike="noStrike" kern="1200" cap="none" spc="-50" normalizeH="0" baseline="0" noProof="0" dirty="0">
                <a:ln>
                  <a:noFill/>
                </a:ln>
                <a:solidFill>
                  <a:srgbClr val="FFFFFF"/>
                </a:solidFill>
                <a:effectLst>
                  <a:innerShdw blurRad="63500" dist="50800" dir="2700000">
                    <a:prstClr val="black">
                      <a:alpha val="50000"/>
                    </a:prstClr>
                  </a:innerShdw>
                </a:effectLst>
                <a:uLnTx/>
                <a:uFillTx/>
                <a:latin typeface="Segoe UI" panose="020B0502040204020203" pitchFamily="34" charset="0"/>
                <a:ea typeface="Segoe UI Black" panose="020B0A02040204020203" pitchFamily="34" charset="0"/>
                <a:cs typeface="Segoe UI" panose="020B0502040204020203" pitchFamily="34" charset="0"/>
              </a:rPr>
              <a:t>Part Four</a:t>
            </a:r>
          </a:p>
        </p:txBody>
      </p:sp>
      <p:pic>
        <p:nvPicPr>
          <p:cNvPr id="11" name="Picture 10" descr="A picture containing clipart&#10;&#10;Description automatically generated">
            <a:extLst>
              <a:ext uri="{FF2B5EF4-FFF2-40B4-BE49-F238E27FC236}">
                <a16:creationId xmlns:a16="http://schemas.microsoft.com/office/drawing/2014/main" id="{FCEEE2D3-C93E-43DD-9144-04425C8F8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603" y="5031165"/>
            <a:ext cx="1993392" cy="323959"/>
          </a:xfrm>
          <a:prstGeom prst="rect">
            <a:avLst/>
          </a:prstGeom>
        </p:spPr>
      </p:pic>
      <p:cxnSp>
        <p:nvCxnSpPr>
          <p:cNvPr id="3" name="Straight Connector 2">
            <a:extLst>
              <a:ext uri="{FF2B5EF4-FFF2-40B4-BE49-F238E27FC236}">
                <a16:creationId xmlns:a16="http://schemas.microsoft.com/office/drawing/2014/main" id="{66895804-E6DD-44B7-B079-4593EB149CEC}"/>
              </a:ext>
            </a:extLst>
          </p:cNvPr>
          <p:cNvCxnSpPr/>
          <p:nvPr/>
        </p:nvCxnSpPr>
        <p:spPr>
          <a:xfrm>
            <a:off x="6477000" y="2751316"/>
            <a:ext cx="52365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DC57DBD-4B0A-473C-AEF6-4ABBB6417BC6}"/>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13</a:t>
            </a:fld>
            <a:endParaRPr lang="en-US"/>
          </a:p>
        </p:txBody>
      </p:sp>
    </p:spTree>
    <p:extLst>
      <p:ext uri="{BB962C8B-B14F-4D97-AF65-F5344CB8AC3E}">
        <p14:creationId xmlns:p14="http://schemas.microsoft.com/office/powerpoint/2010/main" val="3919806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656F30-444B-4A84-89B0-ED2F46FDB5CD}"/>
              </a:ext>
            </a:extLst>
          </p:cNvPr>
          <p:cNvPicPr>
            <a:picLocks noChangeAspect="1"/>
          </p:cNvPicPr>
          <p:nvPr/>
        </p:nvPicPr>
        <p:blipFill rotWithShape="1">
          <a:blip r:embed="rId3"/>
          <a:srcRect t="16570" b="5225"/>
          <a:stretch/>
        </p:blipFill>
        <p:spPr>
          <a:xfrm>
            <a:off x="20" y="10"/>
            <a:ext cx="12191980" cy="6340632"/>
          </a:xfrm>
          <a:prstGeom prst="rect">
            <a:avLst/>
          </a:prstGeom>
        </p:spPr>
      </p:pic>
      <p:sp>
        <p:nvSpPr>
          <p:cNvPr id="4" name="Slide Number Placeholder 5">
            <a:extLst>
              <a:ext uri="{FF2B5EF4-FFF2-40B4-BE49-F238E27FC236}">
                <a16:creationId xmlns:a16="http://schemas.microsoft.com/office/drawing/2014/main" id="{6B5DC1DA-3124-4263-9CFF-20D5D98FC7CA}"/>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2</a:t>
            </a:fld>
            <a:endParaRPr lang="en-US"/>
          </a:p>
        </p:txBody>
      </p:sp>
    </p:spTree>
    <p:extLst>
      <p:ext uri="{BB962C8B-B14F-4D97-AF65-F5344CB8AC3E}">
        <p14:creationId xmlns:p14="http://schemas.microsoft.com/office/powerpoint/2010/main" val="1218251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19CFA7D-C322-43A3-A075-7EC12BB4F071}"/>
              </a:ext>
            </a:extLst>
          </p:cNvPr>
          <p:cNvSpPr/>
          <p:nvPr/>
        </p:nvSpPr>
        <p:spPr>
          <a:xfrm>
            <a:off x="6172200" y="45420"/>
            <a:ext cx="6019800" cy="6324600"/>
          </a:xfrm>
          <a:prstGeom prst="rect">
            <a:avLst/>
          </a:prstGeom>
          <a:solidFill>
            <a:srgbClr val="710505"/>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0E2678D-8D85-448B-A2AA-45888011DF51}"/>
              </a:ext>
            </a:extLst>
          </p:cNvPr>
          <p:cNvSpPr/>
          <p:nvPr/>
        </p:nvSpPr>
        <p:spPr>
          <a:xfrm>
            <a:off x="6096000" y="0"/>
            <a:ext cx="76200" cy="632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2E5211BB-94D9-464A-A29E-7EF8F7DFCA40}"/>
              </a:ext>
            </a:extLst>
          </p:cNvPr>
          <p:cNvSpPr txBox="1">
            <a:spLocks/>
          </p:cNvSpPr>
          <p:nvPr/>
        </p:nvSpPr>
        <p:spPr>
          <a:xfrm>
            <a:off x="6477000" y="4581728"/>
            <a:ext cx="5486400" cy="1590474"/>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400" kern="1200" spc="-5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kumimoji="0" lang="en-US" sz="3200" b="1" i="0" u="none" strike="noStrike" kern="1200" cap="none" spc="-50" normalizeH="0" baseline="0" noProof="0" dirty="0">
                <a:ln>
                  <a:noFill/>
                </a:ln>
                <a:solidFill>
                  <a:srgbClr val="FFFFFF"/>
                </a:solidFill>
                <a:effectLst/>
                <a:uLnTx/>
                <a:uFillTx/>
                <a:latin typeface="Segoe UI" panose="020B0502040204020203" pitchFamily="34" charset="0"/>
                <a:ea typeface="Segoe UI Black" panose="020B0A02040204020203" pitchFamily="34" charset="0"/>
                <a:cs typeface="Segoe UI" panose="020B0502040204020203" pitchFamily="34" charset="0"/>
              </a:rPr>
              <a:t>Luke 6:1-5</a:t>
            </a:r>
          </a:p>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lang="en-US" sz="3200" b="1" dirty="0">
                <a:solidFill>
                  <a:srgbClr val="FFFFFF"/>
                </a:solidFill>
                <a:latin typeface="Segoe UI" panose="020B0502040204020203" pitchFamily="34" charset="0"/>
                <a:cs typeface="Segoe UI" panose="020B0502040204020203" pitchFamily="34" charset="0"/>
              </a:rPr>
              <a:t>Deuteronomy 23:25</a:t>
            </a:r>
          </a:p>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kumimoji="0" lang="en-US" sz="3200" b="1" i="0" u="none" strike="noStrike" kern="1200" cap="none" spc="-50" normalizeH="0" baseline="0" noProof="0" dirty="0">
                <a:ln>
                  <a:noFill/>
                </a:ln>
                <a:solidFill>
                  <a:srgbClr val="FFFFFF"/>
                </a:solidFill>
                <a:effectLst/>
                <a:uLnTx/>
                <a:uFillTx/>
                <a:latin typeface="Segoe UI" panose="020B0502040204020203" pitchFamily="34" charset="0"/>
                <a:ea typeface="Segoe UI Black" panose="020B0A02040204020203" pitchFamily="34" charset="0"/>
                <a:cs typeface="Segoe UI" panose="020B0502040204020203" pitchFamily="34" charset="0"/>
              </a:rPr>
              <a:t>Exodus 20:8-11</a:t>
            </a:r>
          </a:p>
        </p:txBody>
      </p:sp>
      <p:pic>
        <p:nvPicPr>
          <p:cNvPr id="9" name="Picture 8">
            <a:extLst>
              <a:ext uri="{FF2B5EF4-FFF2-40B4-BE49-F238E27FC236}">
                <a16:creationId xmlns:a16="http://schemas.microsoft.com/office/drawing/2014/main" id="{826BA58D-ECE7-4585-9320-9DB15A731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70" y="1013996"/>
            <a:ext cx="5848626" cy="3941462"/>
          </a:xfrm>
          <a:prstGeom prst="rect">
            <a:avLst/>
          </a:prstGeom>
        </p:spPr>
      </p:pic>
      <p:sp>
        <p:nvSpPr>
          <p:cNvPr id="10" name="Title 1">
            <a:extLst>
              <a:ext uri="{FF2B5EF4-FFF2-40B4-BE49-F238E27FC236}">
                <a16:creationId xmlns:a16="http://schemas.microsoft.com/office/drawing/2014/main" id="{CBBD0FEB-39F8-4A5A-A14C-6B754FE0374E}"/>
              </a:ext>
            </a:extLst>
          </p:cNvPr>
          <p:cNvSpPr txBox="1">
            <a:spLocks/>
          </p:cNvSpPr>
          <p:nvPr/>
        </p:nvSpPr>
        <p:spPr>
          <a:xfrm>
            <a:off x="6477000" y="543396"/>
            <a:ext cx="5486400" cy="3114204"/>
          </a:xfrm>
          <a:prstGeom prst="rect">
            <a:avLst/>
          </a:prstGeom>
        </p:spPr>
        <p:txBody>
          <a:bodyPr vert="horz" lIns="91440" tIns="45720" rIns="91440" bIns="45720" rtlCol="0" anchor="t">
            <a:normAutofit fontScale="90000" lnSpcReduction="20000"/>
          </a:bodyPr>
          <a:lstStyle>
            <a:lvl1pPr algn="l" defTabSz="914400" rtl="0" eaLnBrk="1" latinLnBrk="0" hangingPunct="1">
              <a:lnSpc>
                <a:spcPct val="85000"/>
              </a:lnSpc>
              <a:spcBef>
                <a:spcPct val="0"/>
              </a:spcBef>
              <a:buNone/>
              <a:defRPr sz="4400" kern="1200" spc="-50" baseline="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stStyle>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kumimoji="0" lang="en-US" sz="8900" b="0" i="0" u="none" strike="noStrike" kern="1200" cap="small" spc="-50" normalizeH="0" baseline="0" noProof="0" dirty="0">
                <a:ln>
                  <a:noFill/>
                </a:ln>
                <a:solidFill>
                  <a:srgbClr val="FFFFFF"/>
                </a:solidFill>
                <a:effectLst>
                  <a:innerShdw blurRad="63500" dist="50800" dir="2700000">
                    <a:prstClr val="black">
                      <a:alpha val="50000"/>
                    </a:prstClr>
                  </a:innerShdw>
                </a:effectLst>
                <a:uLnTx/>
                <a:uFillTx/>
                <a:latin typeface="Segoe UI Black" panose="020B0A02040204020203" pitchFamily="34" charset="0"/>
                <a:ea typeface="Segoe UI Black" panose="020B0A02040204020203" pitchFamily="34" charset="0"/>
              </a:rPr>
              <a:t>The Rise of Opposition</a:t>
            </a:r>
          </a:p>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kumimoji="0" lang="en-US" sz="4900" b="0" i="0" u="none" strike="noStrike" kern="1200" cap="none" spc="-50" normalizeH="0" baseline="0" noProof="0" dirty="0">
                <a:ln>
                  <a:noFill/>
                </a:ln>
                <a:solidFill>
                  <a:srgbClr val="FFFFFF"/>
                </a:solidFill>
                <a:effectLst>
                  <a:innerShdw blurRad="63500" dist="50800" dir="2700000">
                    <a:prstClr val="black">
                      <a:alpha val="50000"/>
                    </a:prstClr>
                  </a:innerShdw>
                </a:effectLst>
                <a:uLnTx/>
                <a:uFillTx/>
                <a:latin typeface="Segoe UI" panose="020B0502040204020203" pitchFamily="34" charset="0"/>
                <a:ea typeface="Segoe UI Black" panose="020B0A02040204020203" pitchFamily="34" charset="0"/>
                <a:cs typeface="Segoe UI" panose="020B0502040204020203" pitchFamily="34" charset="0"/>
              </a:rPr>
              <a:t>Five Controversies</a:t>
            </a:r>
          </a:p>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endParaRPr lang="en-US" sz="4900" dirty="0">
              <a:solidFill>
                <a:srgbClr val="FFFFFF"/>
              </a:solidFill>
              <a:effectLst>
                <a:innerShdw blurRad="63500" dist="50800" dir="2700000">
                  <a:prstClr val="black">
                    <a:alpha val="50000"/>
                  </a:prstClr>
                </a:innerShdw>
              </a:effectLst>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85000"/>
              </a:lnSpc>
              <a:spcBef>
                <a:spcPct val="0"/>
              </a:spcBef>
              <a:spcAft>
                <a:spcPts val="0"/>
              </a:spcAft>
              <a:buClrTx/>
              <a:buSzTx/>
              <a:buFontTx/>
              <a:buNone/>
              <a:tabLst>
                <a:tab pos="10744200" algn="r"/>
              </a:tabLst>
              <a:defRPr/>
            </a:pPr>
            <a:r>
              <a:rPr kumimoji="0" lang="en-US" sz="4900" b="0" i="0" u="none" strike="noStrike" kern="1200" cap="none" spc="-50" normalizeH="0" baseline="0" noProof="0" dirty="0">
                <a:ln>
                  <a:noFill/>
                </a:ln>
                <a:solidFill>
                  <a:srgbClr val="FFFFFF"/>
                </a:solidFill>
                <a:effectLst>
                  <a:innerShdw blurRad="63500" dist="50800" dir="2700000">
                    <a:prstClr val="black">
                      <a:alpha val="50000"/>
                    </a:prstClr>
                  </a:innerShdw>
                </a:effectLst>
                <a:uLnTx/>
                <a:uFillTx/>
                <a:latin typeface="Segoe UI" panose="020B0502040204020203" pitchFamily="34" charset="0"/>
                <a:ea typeface="Segoe UI Black" panose="020B0A02040204020203" pitchFamily="34" charset="0"/>
                <a:cs typeface="Segoe UI" panose="020B0502040204020203" pitchFamily="34" charset="0"/>
              </a:rPr>
              <a:t>Part Three</a:t>
            </a:r>
          </a:p>
        </p:txBody>
      </p:sp>
      <p:pic>
        <p:nvPicPr>
          <p:cNvPr id="11" name="Picture 10" descr="A picture containing clipart&#10;&#10;Description automatically generated">
            <a:extLst>
              <a:ext uri="{FF2B5EF4-FFF2-40B4-BE49-F238E27FC236}">
                <a16:creationId xmlns:a16="http://schemas.microsoft.com/office/drawing/2014/main" id="{FCEEE2D3-C93E-43DD-9144-04425C8F8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5603" y="5031165"/>
            <a:ext cx="1993392" cy="323959"/>
          </a:xfrm>
          <a:prstGeom prst="rect">
            <a:avLst/>
          </a:prstGeom>
        </p:spPr>
      </p:pic>
      <p:cxnSp>
        <p:nvCxnSpPr>
          <p:cNvPr id="3" name="Straight Connector 2">
            <a:extLst>
              <a:ext uri="{FF2B5EF4-FFF2-40B4-BE49-F238E27FC236}">
                <a16:creationId xmlns:a16="http://schemas.microsoft.com/office/drawing/2014/main" id="{66895804-E6DD-44B7-B079-4593EB149CEC}"/>
              </a:ext>
            </a:extLst>
          </p:cNvPr>
          <p:cNvCxnSpPr/>
          <p:nvPr/>
        </p:nvCxnSpPr>
        <p:spPr>
          <a:xfrm>
            <a:off x="6477000" y="2751316"/>
            <a:ext cx="523658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EDC57DBD-4B0A-473C-AEF6-4ABBB6417BC6}"/>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3</a:t>
            </a:fld>
            <a:endParaRPr lang="en-US"/>
          </a:p>
        </p:txBody>
      </p:sp>
    </p:spTree>
    <p:extLst>
      <p:ext uri="{BB962C8B-B14F-4D97-AF65-F5344CB8AC3E}">
        <p14:creationId xmlns:p14="http://schemas.microsoft.com/office/powerpoint/2010/main" val="2451821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B29B46-58AE-482E-8203-6169D2E2C597}"/>
              </a:ext>
            </a:extLst>
          </p:cNvPr>
          <p:cNvSpPr>
            <a:spLocks noGrp="1"/>
          </p:cNvSpPr>
          <p:nvPr>
            <p:ph type="title"/>
          </p:nvPr>
        </p:nvSpPr>
        <p:spPr/>
        <p:txBody>
          <a:bodyPr>
            <a:noAutofit/>
          </a:bodyPr>
          <a:lstStyle/>
          <a:p>
            <a:pPr>
              <a:tabLst>
                <a:tab pos="10742613" algn="r"/>
              </a:tabLst>
            </a:pPr>
            <a:r>
              <a:rPr lang="en-US" sz="4000" dirty="0"/>
              <a:t>The Rise of Opposition	</a:t>
            </a:r>
            <a:r>
              <a:rPr lang="en-US" sz="4000" b="1" dirty="0">
                <a:solidFill>
                  <a:schemeClr val="accent1"/>
                </a:solidFill>
                <a:effectLst>
                  <a:outerShdw blurRad="38100" dist="38100" dir="2700000" algn="tl">
                    <a:srgbClr val="000000">
                      <a:alpha val="43137"/>
                    </a:srgbClr>
                  </a:outerShdw>
                </a:effectLst>
                <a:latin typeface="Segoe UI Semibold" panose="020B0702040204020203" pitchFamily="34" charset="0"/>
                <a:cs typeface="Segoe UI Semibold" panose="020B0702040204020203" pitchFamily="34" charset="0"/>
              </a:rPr>
              <a:t>5 Controversies</a:t>
            </a:r>
          </a:p>
        </p:txBody>
      </p:sp>
      <p:grpSp>
        <p:nvGrpSpPr>
          <p:cNvPr id="6" name="Group 5">
            <a:extLst>
              <a:ext uri="{FF2B5EF4-FFF2-40B4-BE49-F238E27FC236}">
                <a16:creationId xmlns:a16="http://schemas.microsoft.com/office/drawing/2014/main" id="{29A57FCD-85C5-4D17-BAD9-EE4D8F8C635A}"/>
              </a:ext>
            </a:extLst>
          </p:cNvPr>
          <p:cNvGrpSpPr/>
          <p:nvPr/>
        </p:nvGrpSpPr>
        <p:grpSpPr>
          <a:xfrm>
            <a:off x="2770906" y="3202954"/>
            <a:ext cx="2067794" cy="2017898"/>
            <a:chOff x="2770906" y="3202954"/>
            <a:chExt cx="2067794" cy="2017898"/>
          </a:xfrm>
        </p:grpSpPr>
        <p:sp>
          <p:nvSpPr>
            <p:cNvPr id="19" name="TextBox 18">
              <a:extLst>
                <a:ext uri="{FF2B5EF4-FFF2-40B4-BE49-F238E27FC236}">
                  <a16:creationId xmlns:a16="http://schemas.microsoft.com/office/drawing/2014/main" id="{95253F53-F068-41E0-8069-BA4DB45E9C13}"/>
                </a:ext>
              </a:extLst>
            </p:cNvPr>
            <p:cNvSpPr txBox="1"/>
            <p:nvPr/>
          </p:nvSpPr>
          <p:spPr>
            <a:xfrm>
              <a:off x="2775041" y="3202954"/>
              <a:ext cx="2059524" cy="707886"/>
            </a:xfrm>
            <a:prstGeom prst="rect">
              <a:avLst/>
            </a:prstGeom>
            <a:noFill/>
          </p:spPr>
          <p:txBody>
            <a:bodyPr wrap="square" rtlCol="0">
              <a:spAutoFit/>
            </a:bodyPr>
            <a:lstStyle/>
            <a:p>
              <a:pPr algn="ctr"/>
              <a:r>
                <a:rPr lang="en-US" sz="4000" dirty="0">
                  <a:solidFill>
                    <a:schemeClr val="tx2"/>
                  </a:solidFill>
                  <a:latin typeface="Segoe UI" panose="020B0502040204020203" pitchFamily="34" charset="0"/>
                  <a:cs typeface="Segoe UI" panose="020B0502040204020203" pitchFamily="34" charset="0"/>
                </a:rPr>
                <a:t>❷</a:t>
              </a:r>
              <a:endParaRPr lang="en-US" sz="4000" dirty="0">
                <a:solidFill>
                  <a:schemeClr val="tx2"/>
                </a:solidFill>
              </a:endParaRPr>
            </a:p>
          </p:txBody>
        </p:sp>
        <p:sp>
          <p:nvSpPr>
            <p:cNvPr id="8" name="L-Shape 7">
              <a:extLst>
                <a:ext uri="{FF2B5EF4-FFF2-40B4-BE49-F238E27FC236}">
                  <a16:creationId xmlns:a16="http://schemas.microsoft.com/office/drawing/2014/main" id="{F5F80551-CF0A-44E7-BB82-8376C55F361A}"/>
                </a:ext>
              </a:extLst>
            </p:cNvPr>
            <p:cNvSpPr/>
            <p:nvPr/>
          </p:nvSpPr>
          <p:spPr>
            <a:xfrm rot="5400000">
              <a:off x="3137987" y="3524273"/>
              <a:ext cx="1329498" cy="2063660"/>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Freeform: Shape 8">
              <a:extLst>
                <a:ext uri="{FF2B5EF4-FFF2-40B4-BE49-F238E27FC236}">
                  <a16:creationId xmlns:a16="http://schemas.microsoft.com/office/drawing/2014/main" id="{96354B4D-852F-49FF-83A6-CA6C11059F05}"/>
                </a:ext>
              </a:extLst>
            </p:cNvPr>
            <p:cNvSpPr/>
            <p:nvPr/>
          </p:nvSpPr>
          <p:spPr>
            <a:xfrm>
              <a:off x="2975617" y="4110963"/>
              <a:ext cx="1863083" cy="1109889"/>
            </a:xfrm>
            <a:custGeom>
              <a:avLst/>
              <a:gdLst>
                <a:gd name="connsiteX0" fmla="*/ 0 w 2293144"/>
                <a:gd name="connsiteY0" fmla="*/ 0 h 2010075"/>
                <a:gd name="connsiteX1" fmla="*/ 2293144 w 2293144"/>
                <a:gd name="connsiteY1" fmla="*/ 0 h 2010075"/>
                <a:gd name="connsiteX2" fmla="*/ 2293144 w 2293144"/>
                <a:gd name="connsiteY2" fmla="*/ 2010075 h 2010075"/>
                <a:gd name="connsiteX3" fmla="*/ 0 w 2293144"/>
                <a:gd name="connsiteY3" fmla="*/ 2010075 h 2010075"/>
                <a:gd name="connsiteX4" fmla="*/ 0 w 2293144"/>
                <a:gd name="connsiteY4" fmla="*/ 0 h 201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144" h="2010075">
                  <a:moveTo>
                    <a:pt x="0" y="0"/>
                  </a:moveTo>
                  <a:lnTo>
                    <a:pt x="2293144" y="0"/>
                  </a:lnTo>
                  <a:lnTo>
                    <a:pt x="2293144" y="2010075"/>
                  </a:lnTo>
                  <a:lnTo>
                    <a:pt x="0" y="20100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100" kern="1200" dirty="0">
                  <a:latin typeface="Segoe UI Black" panose="020B0A02040204020203" pitchFamily="34" charset="0"/>
                  <a:ea typeface="Segoe UI Black" panose="020B0A02040204020203" pitchFamily="34" charset="0"/>
                </a:rPr>
                <a:t>Associating with Sinners</a:t>
              </a:r>
              <a:br>
                <a:rPr lang="en-US" sz="2800" kern="1200" dirty="0"/>
              </a:br>
              <a:r>
                <a:rPr lang="en-US" kern="1200" dirty="0"/>
                <a:t>Luke 5:27-32</a:t>
              </a:r>
              <a:br>
                <a:rPr lang="en-US" sz="2800" kern="1200" dirty="0"/>
              </a:br>
              <a:endParaRPr lang="en-US" sz="2800" kern="1200" dirty="0"/>
            </a:p>
          </p:txBody>
        </p:sp>
      </p:grpSp>
      <p:grpSp>
        <p:nvGrpSpPr>
          <p:cNvPr id="7" name="Group 6">
            <a:extLst>
              <a:ext uri="{FF2B5EF4-FFF2-40B4-BE49-F238E27FC236}">
                <a16:creationId xmlns:a16="http://schemas.microsoft.com/office/drawing/2014/main" id="{53F14DE7-E023-490B-AB09-D2023CCDED84}"/>
              </a:ext>
            </a:extLst>
          </p:cNvPr>
          <p:cNvGrpSpPr/>
          <p:nvPr/>
        </p:nvGrpSpPr>
        <p:grpSpPr>
          <a:xfrm>
            <a:off x="5051684" y="2603642"/>
            <a:ext cx="2067795" cy="2012191"/>
            <a:chOff x="5051684" y="2603642"/>
            <a:chExt cx="2067795" cy="2012191"/>
          </a:xfrm>
        </p:grpSpPr>
        <p:sp>
          <p:nvSpPr>
            <p:cNvPr id="20" name="TextBox 19">
              <a:extLst>
                <a:ext uri="{FF2B5EF4-FFF2-40B4-BE49-F238E27FC236}">
                  <a16:creationId xmlns:a16="http://schemas.microsoft.com/office/drawing/2014/main" id="{920E8327-BF04-4E01-A7B4-032559807AAF}"/>
                </a:ext>
              </a:extLst>
            </p:cNvPr>
            <p:cNvSpPr txBox="1"/>
            <p:nvPr/>
          </p:nvSpPr>
          <p:spPr>
            <a:xfrm>
              <a:off x="5052550" y="2603642"/>
              <a:ext cx="2059524" cy="707886"/>
            </a:xfrm>
            <a:prstGeom prst="rect">
              <a:avLst/>
            </a:prstGeom>
            <a:noFill/>
          </p:spPr>
          <p:txBody>
            <a:bodyPr wrap="square" rtlCol="0">
              <a:spAutoFit/>
            </a:bodyPr>
            <a:lstStyle/>
            <a:p>
              <a:pPr algn="ctr"/>
              <a:r>
                <a:rPr lang="en-US" sz="4000" dirty="0">
                  <a:solidFill>
                    <a:schemeClr val="tx2"/>
                  </a:solidFill>
                  <a:latin typeface="Segoe UI" panose="020B0502040204020203" pitchFamily="34" charset="0"/>
                  <a:cs typeface="Segoe UI" panose="020B0502040204020203" pitchFamily="34" charset="0"/>
                </a:rPr>
                <a:t>❸</a:t>
              </a:r>
              <a:endParaRPr lang="en-US" sz="4000" dirty="0">
                <a:solidFill>
                  <a:schemeClr val="tx2"/>
                </a:solidFill>
              </a:endParaRPr>
            </a:p>
          </p:txBody>
        </p:sp>
        <p:sp>
          <p:nvSpPr>
            <p:cNvPr id="11" name="L-Shape 10">
              <a:extLst>
                <a:ext uri="{FF2B5EF4-FFF2-40B4-BE49-F238E27FC236}">
                  <a16:creationId xmlns:a16="http://schemas.microsoft.com/office/drawing/2014/main" id="{4525554C-0758-4DF1-B5FC-19EA213CE049}"/>
                </a:ext>
              </a:extLst>
            </p:cNvPr>
            <p:cNvSpPr/>
            <p:nvPr/>
          </p:nvSpPr>
          <p:spPr>
            <a:xfrm rot="5400000">
              <a:off x="5418765" y="2919254"/>
              <a:ext cx="1329498" cy="2063660"/>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2" name="Freeform: Shape 11">
              <a:extLst>
                <a:ext uri="{FF2B5EF4-FFF2-40B4-BE49-F238E27FC236}">
                  <a16:creationId xmlns:a16="http://schemas.microsoft.com/office/drawing/2014/main" id="{1A7F8027-7823-4595-BCA1-38EE5F683AAB}"/>
                </a:ext>
              </a:extLst>
            </p:cNvPr>
            <p:cNvSpPr/>
            <p:nvPr/>
          </p:nvSpPr>
          <p:spPr>
            <a:xfrm>
              <a:off x="5256396" y="3505944"/>
              <a:ext cx="1863083" cy="1109889"/>
            </a:xfrm>
            <a:custGeom>
              <a:avLst/>
              <a:gdLst>
                <a:gd name="connsiteX0" fmla="*/ 0 w 2293144"/>
                <a:gd name="connsiteY0" fmla="*/ 0 h 2010075"/>
                <a:gd name="connsiteX1" fmla="*/ 2293144 w 2293144"/>
                <a:gd name="connsiteY1" fmla="*/ 0 h 2010075"/>
                <a:gd name="connsiteX2" fmla="*/ 2293144 w 2293144"/>
                <a:gd name="connsiteY2" fmla="*/ 2010075 h 2010075"/>
                <a:gd name="connsiteX3" fmla="*/ 0 w 2293144"/>
                <a:gd name="connsiteY3" fmla="*/ 2010075 h 2010075"/>
                <a:gd name="connsiteX4" fmla="*/ 0 w 2293144"/>
                <a:gd name="connsiteY4" fmla="*/ 0 h 201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144" h="2010075">
                  <a:moveTo>
                    <a:pt x="0" y="0"/>
                  </a:moveTo>
                  <a:lnTo>
                    <a:pt x="2293144" y="0"/>
                  </a:lnTo>
                  <a:lnTo>
                    <a:pt x="2293144" y="2010075"/>
                  </a:lnTo>
                  <a:lnTo>
                    <a:pt x="0" y="20100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200" b="1" kern="1200" dirty="0">
                  <a:latin typeface="Segoe UI Black" panose="020B0A02040204020203" pitchFamily="34" charset="0"/>
                  <a:ea typeface="Segoe UI Black" panose="020B0A02040204020203" pitchFamily="34" charset="0"/>
                </a:rPr>
                <a:t>Fasting</a:t>
              </a:r>
              <a:br>
                <a:rPr lang="en-US" sz="2800" kern="1200" dirty="0"/>
              </a:br>
              <a:r>
                <a:rPr lang="en-US" kern="1200" dirty="0"/>
                <a:t>Luke </a:t>
              </a:r>
              <a:r>
                <a:rPr lang="en-US" kern="1200" dirty="0">
                  <a:latin typeface="Segoe UI" panose="020B0502040204020203" pitchFamily="34" charset="0"/>
                  <a:cs typeface="Segoe UI" panose="020B0502040204020203" pitchFamily="34" charset="0"/>
                </a:rPr>
                <a:t>5:33-39</a:t>
              </a:r>
            </a:p>
          </p:txBody>
        </p:sp>
      </p:grpSp>
      <p:grpSp>
        <p:nvGrpSpPr>
          <p:cNvPr id="10" name="Group 9">
            <a:extLst>
              <a:ext uri="{FF2B5EF4-FFF2-40B4-BE49-F238E27FC236}">
                <a16:creationId xmlns:a16="http://schemas.microsoft.com/office/drawing/2014/main" id="{DC1B1C1B-A2D5-4C82-A7AD-E4F7A93ED1FF}"/>
              </a:ext>
            </a:extLst>
          </p:cNvPr>
          <p:cNvGrpSpPr/>
          <p:nvPr/>
        </p:nvGrpSpPr>
        <p:grpSpPr>
          <a:xfrm>
            <a:off x="7328481" y="1992591"/>
            <a:ext cx="2071777" cy="2018223"/>
            <a:chOff x="7328481" y="1992591"/>
            <a:chExt cx="2071777" cy="2018223"/>
          </a:xfrm>
        </p:grpSpPr>
        <p:sp>
          <p:nvSpPr>
            <p:cNvPr id="21" name="TextBox 20">
              <a:extLst>
                <a:ext uri="{FF2B5EF4-FFF2-40B4-BE49-F238E27FC236}">
                  <a16:creationId xmlns:a16="http://schemas.microsoft.com/office/drawing/2014/main" id="{7A0C936B-9020-4917-9E74-4C09A82EE3F4}"/>
                </a:ext>
              </a:extLst>
            </p:cNvPr>
            <p:cNvSpPr txBox="1"/>
            <p:nvPr/>
          </p:nvSpPr>
          <p:spPr>
            <a:xfrm>
              <a:off x="7328481" y="1992591"/>
              <a:ext cx="2059524" cy="707886"/>
            </a:xfrm>
            <a:prstGeom prst="rect">
              <a:avLst/>
            </a:prstGeom>
            <a:noFill/>
          </p:spPr>
          <p:txBody>
            <a:bodyPr wrap="square" rtlCol="0">
              <a:spAutoFit/>
            </a:bodyPr>
            <a:lstStyle/>
            <a:p>
              <a:pPr algn="ctr"/>
              <a:r>
                <a:rPr lang="en-US" sz="4000" dirty="0">
                  <a:solidFill>
                    <a:schemeClr val="tx2"/>
                  </a:solidFill>
                  <a:latin typeface="Segoe UI" panose="020B0502040204020203" pitchFamily="34" charset="0"/>
                  <a:cs typeface="Segoe UI" panose="020B0502040204020203" pitchFamily="34" charset="0"/>
                </a:rPr>
                <a:t>❹</a:t>
              </a:r>
              <a:endParaRPr lang="en-US" sz="4000" dirty="0">
                <a:solidFill>
                  <a:schemeClr val="tx2"/>
                </a:solidFill>
              </a:endParaRPr>
            </a:p>
          </p:txBody>
        </p:sp>
        <p:sp>
          <p:nvSpPr>
            <p:cNvPr id="14" name="L-Shape 13">
              <a:extLst>
                <a:ext uri="{FF2B5EF4-FFF2-40B4-BE49-F238E27FC236}">
                  <a16:creationId xmlns:a16="http://schemas.microsoft.com/office/drawing/2014/main" id="{727DDF63-AFAC-4200-900C-D33472CFBCE3}"/>
                </a:ext>
              </a:extLst>
            </p:cNvPr>
            <p:cNvSpPr/>
            <p:nvPr/>
          </p:nvSpPr>
          <p:spPr>
            <a:xfrm rot="5400000">
              <a:off x="7699543" y="2314234"/>
              <a:ext cx="1329498" cy="2063660"/>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03356520-3DCD-4619-A28C-B4CAA68421F2}"/>
                </a:ext>
              </a:extLst>
            </p:cNvPr>
            <p:cNvSpPr/>
            <p:nvPr/>
          </p:nvSpPr>
          <p:spPr>
            <a:xfrm>
              <a:off x="7537175" y="2900925"/>
              <a:ext cx="1863083" cy="1109889"/>
            </a:xfrm>
            <a:custGeom>
              <a:avLst/>
              <a:gdLst>
                <a:gd name="connsiteX0" fmla="*/ 0 w 2293144"/>
                <a:gd name="connsiteY0" fmla="*/ 0 h 2010075"/>
                <a:gd name="connsiteX1" fmla="*/ 2293144 w 2293144"/>
                <a:gd name="connsiteY1" fmla="*/ 0 h 2010075"/>
                <a:gd name="connsiteX2" fmla="*/ 2293144 w 2293144"/>
                <a:gd name="connsiteY2" fmla="*/ 2010075 h 2010075"/>
                <a:gd name="connsiteX3" fmla="*/ 0 w 2293144"/>
                <a:gd name="connsiteY3" fmla="*/ 2010075 h 2010075"/>
                <a:gd name="connsiteX4" fmla="*/ 0 w 2293144"/>
                <a:gd name="connsiteY4" fmla="*/ 0 h 201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144" h="2010075">
                  <a:moveTo>
                    <a:pt x="0" y="0"/>
                  </a:moveTo>
                  <a:lnTo>
                    <a:pt x="2293144" y="0"/>
                  </a:lnTo>
                  <a:lnTo>
                    <a:pt x="2293144" y="2010075"/>
                  </a:lnTo>
                  <a:lnTo>
                    <a:pt x="0" y="20100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200" kern="1200" dirty="0">
                  <a:latin typeface="Segoe UI Black" panose="020B0A02040204020203" pitchFamily="34" charset="0"/>
                  <a:ea typeface="Segoe UI Black" panose="020B0A02040204020203" pitchFamily="34" charset="0"/>
                </a:rPr>
                <a:t>Picking Grain</a:t>
              </a:r>
              <a:br>
                <a:rPr lang="en-US" sz="2800" kern="1200" dirty="0">
                  <a:latin typeface="Segoe UI Black" panose="020B0A02040204020203" pitchFamily="34" charset="0"/>
                  <a:ea typeface="Segoe UI Black" panose="020B0A02040204020203" pitchFamily="34" charset="0"/>
                </a:rPr>
              </a:br>
              <a:r>
                <a:rPr lang="en-US" kern="1200" dirty="0"/>
                <a:t>Luke 6:1-5</a:t>
              </a:r>
              <a:endParaRPr lang="en-US" kern="1200" dirty="0">
                <a:latin typeface="Segoe UI Black" panose="020B0A02040204020203" pitchFamily="34" charset="0"/>
                <a:ea typeface="Segoe UI Black" panose="020B0A02040204020203" pitchFamily="34" charset="0"/>
              </a:endParaRPr>
            </a:p>
          </p:txBody>
        </p:sp>
      </p:grpSp>
      <p:grpSp>
        <p:nvGrpSpPr>
          <p:cNvPr id="13" name="Group 12">
            <a:extLst>
              <a:ext uri="{FF2B5EF4-FFF2-40B4-BE49-F238E27FC236}">
                <a16:creationId xmlns:a16="http://schemas.microsoft.com/office/drawing/2014/main" id="{175F8F7B-374B-4717-8CCA-8886F7C1673B}"/>
              </a:ext>
            </a:extLst>
          </p:cNvPr>
          <p:cNvGrpSpPr/>
          <p:nvPr/>
        </p:nvGrpSpPr>
        <p:grpSpPr>
          <a:xfrm>
            <a:off x="9613241" y="1387218"/>
            <a:ext cx="2067795" cy="2035702"/>
            <a:chOff x="9613241" y="1387218"/>
            <a:chExt cx="2067795" cy="2035702"/>
          </a:xfrm>
        </p:grpSpPr>
        <p:sp>
          <p:nvSpPr>
            <p:cNvPr id="17" name="L-Shape 16">
              <a:extLst>
                <a:ext uri="{FF2B5EF4-FFF2-40B4-BE49-F238E27FC236}">
                  <a16:creationId xmlns:a16="http://schemas.microsoft.com/office/drawing/2014/main" id="{C3C388AE-2885-4AB9-AE55-C0C5982477B2}"/>
                </a:ext>
              </a:extLst>
            </p:cNvPr>
            <p:cNvSpPr/>
            <p:nvPr/>
          </p:nvSpPr>
          <p:spPr>
            <a:xfrm rot="5400000">
              <a:off x="9980322" y="1709216"/>
              <a:ext cx="1329498" cy="2063660"/>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Freeform: Shape 17">
              <a:extLst>
                <a:ext uri="{FF2B5EF4-FFF2-40B4-BE49-F238E27FC236}">
                  <a16:creationId xmlns:a16="http://schemas.microsoft.com/office/drawing/2014/main" id="{B08CD443-7954-4536-A663-8527BC075F02}"/>
                </a:ext>
              </a:extLst>
            </p:cNvPr>
            <p:cNvSpPr/>
            <p:nvPr/>
          </p:nvSpPr>
          <p:spPr>
            <a:xfrm>
              <a:off x="9817953" y="2295907"/>
              <a:ext cx="1863083" cy="1127013"/>
            </a:xfrm>
            <a:custGeom>
              <a:avLst/>
              <a:gdLst>
                <a:gd name="connsiteX0" fmla="*/ 0 w 2293144"/>
                <a:gd name="connsiteY0" fmla="*/ 0 h 2010075"/>
                <a:gd name="connsiteX1" fmla="*/ 2293144 w 2293144"/>
                <a:gd name="connsiteY1" fmla="*/ 0 h 2010075"/>
                <a:gd name="connsiteX2" fmla="*/ 2293144 w 2293144"/>
                <a:gd name="connsiteY2" fmla="*/ 2010075 h 2010075"/>
                <a:gd name="connsiteX3" fmla="*/ 0 w 2293144"/>
                <a:gd name="connsiteY3" fmla="*/ 2010075 h 2010075"/>
                <a:gd name="connsiteX4" fmla="*/ 0 w 2293144"/>
                <a:gd name="connsiteY4" fmla="*/ 0 h 201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144" h="2010075">
                  <a:moveTo>
                    <a:pt x="0" y="0"/>
                  </a:moveTo>
                  <a:lnTo>
                    <a:pt x="2293144" y="0"/>
                  </a:lnTo>
                  <a:lnTo>
                    <a:pt x="2293144" y="2010075"/>
                  </a:lnTo>
                  <a:lnTo>
                    <a:pt x="0" y="20100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200" kern="1200" dirty="0">
                  <a:latin typeface="Segoe UI Black" panose="020B0A02040204020203" pitchFamily="34" charset="0"/>
                  <a:ea typeface="Segoe UI Black" panose="020B0A02040204020203" pitchFamily="34" charset="0"/>
                </a:rPr>
                <a:t>Healing</a:t>
              </a:r>
              <a:br>
                <a:rPr lang="en-US" sz="2400" kern="1200" dirty="0">
                  <a:latin typeface="Segoe UI Black" panose="020B0A02040204020203" pitchFamily="34" charset="0"/>
                  <a:ea typeface="Segoe UI Black" panose="020B0A02040204020203" pitchFamily="34" charset="0"/>
                </a:rPr>
              </a:br>
              <a:r>
                <a:rPr lang="en-US" kern="1200" dirty="0"/>
                <a:t>Luke 6:6-11</a:t>
              </a:r>
              <a:endParaRPr lang="en-US" kern="1200" dirty="0">
                <a:latin typeface="Segoe UI Black" panose="020B0A02040204020203" pitchFamily="34" charset="0"/>
                <a:ea typeface="Segoe UI Black" panose="020B0A02040204020203" pitchFamily="34" charset="0"/>
              </a:endParaRPr>
            </a:p>
          </p:txBody>
        </p:sp>
        <p:sp>
          <p:nvSpPr>
            <p:cNvPr id="22" name="TextBox 21">
              <a:extLst>
                <a:ext uri="{FF2B5EF4-FFF2-40B4-BE49-F238E27FC236}">
                  <a16:creationId xmlns:a16="http://schemas.microsoft.com/office/drawing/2014/main" id="{EF3F034D-FA5C-40E1-B6CC-DF3C000ADB1E}"/>
                </a:ext>
              </a:extLst>
            </p:cNvPr>
            <p:cNvSpPr txBox="1"/>
            <p:nvPr/>
          </p:nvSpPr>
          <p:spPr>
            <a:xfrm>
              <a:off x="9614678" y="1387218"/>
              <a:ext cx="2059524" cy="707886"/>
            </a:xfrm>
            <a:prstGeom prst="rect">
              <a:avLst/>
            </a:prstGeom>
            <a:noFill/>
          </p:spPr>
          <p:txBody>
            <a:bodyPr wrap="square" rtlCol="0">
              <a:spAutoFit/>
            </a:bodyPr>
            <a:lstStyle/>
            <a:p>
              <a:pPr algn="ctr"/>
              <a:r>
                <a:rPr lang="en-US" sz="4000" dirty="0">
                  <a:solidFill>
                    <a:schemeClr val="tx2"/>
                  </a:solidFill>
                  <a:latin typeface="Segoe UI" panose="020B0502040204020203" pitchFamily="34" charset="0"/>
                  <a:cs typeface="Segoe UI" panose="020B0502040204020203" pitchFamily="34" charset="0"/>
                </a:rPr>
                <a:t>❺</a:t>
              </a:r>
              <a:endParaRPr lang="en-US" sz="4000" dirty="0">
                <a:solidFill>
                  <a:schemeClr val="tx2"/>
                </a:solidFill>
              </a:endParaRPr>
            </a:p>
          </p:txBody>
        </p:sp>
      </p:grpSp>
      <p:grpSp>
        <p:nvGrpSpPr>
          <p:cNvPr id="16" name="Group 15">
            <a:extLst>
              <a:ext uri="{FF2B5EF4-FFF2-40B4-BE49-F238E27FC236}">
                <a16:creationId xmlns:a16="http://schemas.microsoft.com/office/drawing/2014/main" id="{5DE9DD0F-4B36-43CF-8C69-FABA63F5A70F}"/>
              </a:ext>
            </a:extLst>
          </p:cNvPr>
          <p:cNvGrpSpPr/>
          <p:nvPr/>
        </p:nvGrpSpPr>
        <p:grpSpPr>
          <a:xfrm>
            <a:off x="7320056" y="4156429"/>
            <a:ext cx="4354145" cy="1256087"/>
            <a:chOff x="7320056" y="4156429"/>
            <a:chExt cx="4354145" cy="1256087"/>
          </a:xfrm>
        </p:grpSpPr>
        <p:sp>
          <p:nvSpPr>
            <p:cNvPr id="24" name="Right Brace 23">
              <a:extLst>
                <a:ext uri="{FF2B5EF4-FFF2-40B4-BE49-F238E27FC236}">
                  <a16:creationId xmlns:a16="http://schemas.microsoft.com/office/drawing/2014/main" id="{890C2787-1348-4060-8F40-FF646D258ACA}"/>
                </a:ext>
              </a:extLst>
            </p:cNvPr>
            <p:cNvSpPr/>
            <p:nvPr/>
          </p:nvSpPr>
          <p:spPr>
            <a:xfrm rot="5400000">
              <a:off x="9112114" y="2364371"/>
              <a:ext cx="770030" cy="4354145"/>
            </a:xfrm>
            <a:prstGeom prst="rightBrace">
              <a:avLst>
                <a:gd name="adj1" fmla="val 6413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9807546A-0FFB-43BF-B3CC-213735752D66}"/>
                </a:ext>
              </a:extLst>
            </p:cNvPr>
            <p:cNvSpPr txBox="1"/>
            <p:nvPr/>
          </p:nvSpPr>
          <p:spPr>
            <a:xfrm>
              <a:off x="8118592" y="4956813"/>
              <a:ext cx="2756996" cy="455703"/>
            </a:xfrm>
            <a:prstGeom prst="rect">
              <a:avLst/>
            </a:prstGeom>
            <a:noFill/>
          </p:spPr>
          <p:txBody>
            <a:bodyPr wrap="square" rtlCol="0">
              <a:spAutoFit/>
            </a:bodyPr>
            <a:lstStyle/>
            <a:p>
              <a:pPr algn="ctr"/>
              <a:r>
                <a:rPr lang="en-US" sz="2800" dirty="0">
                  <a:latin typeface="Segoe UI Black" panose="020B0A02040204020203" pitchFamily="34" charset="0"/>
                  <a:ea typeface="Segoe UI Black" panose="020B0A02040204020203" pitchFamily="34" charset="0"/>
                </a:rPr>
                <a:t>Sabbath</a:t>
              </a:r>
            </a:p>
          </p:txBody>
        </p:sp>
      </p:grpSp>
      <p:grpSp>
        <p:nvGrpSpPr>
          <p:cNvPr id="4" name="Group 3">
            <a:extLst>
              <a:ext uri="{FF2B5EF4-FFF2-40B4-BE49-F238E27FC236}">
                <a16:creationId xmlns:a16="http://schemas.microsoft.com/office/drawing/2014/main" id="{3D1270C7-B8CF-4AAA-A536-63C172D192E7}"/>
              </a:ext>
            </a:extLst>
          </p:cNvPr>
          <p:cNvGrpSpPr/>
          <p:nvPr/>
        </p:nvGrpSpPr>
        <p:grpSpPr>
          <a:xfrm>
            <a:off x="496331" y="3867703"/>
            <a:ext cx="2067794" cy="2017898"/>
            <a:chOff x="496331" y="3867703"/>
            <a:chExt cx="2067794" cy="2017898"/>
          </a:xfrm>
        </p:grpSpPr>
        <p:sp>
          <p:nvSpPr>
            <p:cNvPr id="23" name="TextBox 22">
              <a:extLst>
                <a:ext uri="{FF2B5EF4-FFF2-40B4-BE49-F238E27FC236}">
                  <a16:creationId xmlns:a16="http://schemas.microsoft.com/office/drawing/2014/main" id="{2C78B3AF-DEB3-4B19-B641-FF7DF8C440E6}"/>
                </a:ext>
              </a:extLst>
            </p:cNvPr>
            <p:cNvSpPr txBox="1"/>
            <p:nvPr/>
          </p:nvSpPr>
          <p:spPr>
            <a:xfrm>
              <a:off x="500466" y="3867703"/>
              <a:ext cx="2059524" cy="616540"/>
            </a:xfrm>
            <a:prstGeom prst="rect">
              <a:avLst/>
            </a:prstGeom>
            <a:noFill/>
          </p:spPr>
          <p:txBody>
            <a:bodyPr wrap="square" rtlCol="0">
              <a:spAutoFit/>
            </a:bodyPr>
            <a:lstStyle/>
            <a:p>
              <a:pPr algn="ctr"/>
              <a:r>
                <a:rPr lang="en-US" sz="4000" dirty="0">
                  <a:solidFill>
                    <a:schemeClr val="tx2"/>
                  </a:solidFill>
                  <a:latin typeface="Segoe UI" panose="020B0502040204020203" pitchFamily="34" charset="0"/>
                  <a:cs typeface="Segoe UI" panose="020B0502040204020203" pitchFamily="34" charset="0"/>
                </a:rPr>
                <a:t>❶</a:t>
              </a:r>
              <a:endParaRPr lang="en-US" sz="4000" dirty="0">
                <a:solidFill>
                  <a:schemeClr val="tx2"/>
                </a:solidFill>
              </a:endParaRPr>
            </a:p>
          </p:txBody>
        </p:sp>
        <p:sp>
          <p:nvSpPr>
            <p:cNvPr id="26" name="L-Shape 25">
              <a:extLst>
                <a:ext uri="{FF2B5EF4-FFF2-40B4-BE49-F238E27FC236}">
                  <a16:creationId xmlns:a16="http://schemas.microsoft.com/office/drawing/2014/main" id="{49A157D0-C5BE-4AF1-AE82-6F4BD9AC2B27}"/>
                </a:ext>
              </a:extLst>
            </p:cNvPr>
            <p:cNvSpPr/>
            <p:nvPr/>
          </p:nvSpPr>
          <p:spPr>
            <a:xfrm rot="5400000">
              <a:off x="863412" y="4189022"/>
              <a:ext cx="1329498" cy="2063660"/>
            </a:xfrm>
            <a:prstGeom prst="corner">
              <a:avLst>
                <a:gd name="adj1" fmla="val 16120"/>
                <a:gd name="adj2" fmla="val 1611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Freeform: Shape 26">
              <a:extLst>
                <a:ext uri="{FF2B5EF4-FFF2-40B4-BE49-F238E27FC236}">
                  <a16:creationId xmlns:a16="http://schemas.microsoft.com/office/drawing/2014/main" id="{CBAFF4F2-22E8-4309-92BB-5D664BAFFEE2}"/>
                </a:ext>
              </a:extLst>
            </p:cNvPr>
            <p:cNvSpPr/>
            <p:nvPr/>
          </p:nvSpPr>
          <p:spPr>
            <a:xfrm>
              <a:off x="701042" y="4775712"/>
              <a:ext cx="1863083" cy="1109889"/>
            </a:xfrm>
            <a:custGeom>
              <a:avLst/>
              <a:gdLst>
                <a:gd name="connsiteX0" fmla="*/ 0 w 2293144"/>
                <a:gd name="connsiteY0" fmla="*/ 0 h 2010075"/>
                <a:gd name="connsiteX1" fmla="*/ 2293144 w 2293144"/>
                <a:gd name="connsiteY1" fmla="*/ 0 h 2010075"/>
                <a:gd name="connsiteX2" fmla="*/ 2293144 w 2293144"/>
                <a:gd name="connsiteY2" fmla="*/ 2010075 h 2010075"/>
                <a:gd name="connsiteX3" fmla="*/ 0 w 2293144"/>
                <a:gd name="connsiteY3" fmla="*/ 2010075 h 2010075"/>
                <a:gd name="connsiteX4" fmla="*/ 0 w 2293144"/>
                <a:gd name="connsiteY4" fmla="*/ 0 h 2010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144" h="2010075">
                  <a:moveTo>
                    <a:pt x="0" y="0"/>
                  </a:moveTo>
                  <a:lnTo>
                    <a:pt x="2293144" y="0"/>
                  </a:lnTo>
                  <a:lnTo>
                    <a:pt x="2293144" y="2010075"/>
                  </a:lnTo>
                  <a:lnTo>
                    <a:pt x="0" y="20100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200" kern="1200" dirty="0">
                  <a:latin typeface="Segoe UI Black" panose="020B0A02040204020203" pitchFamily="34" charset="0"/>
                  <a:ea typeface="Segoe UI Black" panose="020B0A02040204020203" pitchFamily="34" charset="0"/>
                </a:rPr>
                <a:t>Forgiving</a:t>
              </a:r>
              <a:br>
                <a:rPr lang="en-US" sz="2200" kern="1200" dirty="0">
                  <a:latin typeface="Segoe UI Black" panose="020B0A02040204020203" pitchFamily="34" charset="0"/>
                  <a:ea typeface="Segoe UI Black" panose="020B0A02040204020203" pitchFamily="34" charset="0"/>
                </a:rPr>
              </a:br>
              <a:r>
                <a:rPr lang="en-US" sz="2200" kern="1200" dirty="0">
                  <a:latin typeface="Segoe UI Black" panose="020B0A02040204020203" pitchFamily="34" charset="0"/>
                  <a:ea typeface="Segoe UI Black" panose="020B0A02040204020203" pitchFamily="34" charset="0"/>
                </a:rPr>
                <a:t>Sins</a:t>
              </a:r>
              <a:br>
                <a:rPr lang="en-US" sz="2800" kern="1200" dirty="0"/>
              </a:br>
              <a:r>
                <a:rPr lang="en-US" kern="1200" dirty="0"/>
                <a:t>Luke 5:27-32</a:t>
              </a:r>
              <a:br>
                <a:rPr lang="en-US" kern="1200" dirty="0"/>
              </a:br>
              <a:endParaRPr lang="en-US" kern="1200" dirty="0"/>
            </a:p>
          </p:txBody>
        </p:sp>
      </p:grpSp>
      <p:sp>
        <p:nvSpPr>
          <p:cNvPr id="28" name="Slide Number Placeholder 5">
            <a:extLst>
              <a:ext uri="{FF2B5EF4-FFF2-40B4-BE49-F238E27FC236}">
                <a16:creationId xmlns:a16="http://schemas.microsoft.com/office/drawing/2014/main" id="{FD9DB49F-FE7A-4982-8ED7-CE9DA09516C8}"/>
              </a:ext>
            </a:extLst>
          </p:cNvPr>
          <p:cNvSpPr>
            <a:spLocks noGrp="1"/>
          </p:cNvSpPr>
          <p:nvPr>
            <p:ph type="sldNum" sz="quarter" idx="4"/>
          </p:nvPr>
        </p:nvSpPr>
        <p:spPr>
          <a:xfrm>
            <a:off x="10803775" y="6459787"/>
            <a:ext cx="1235825" cy="365125"/>
          </a:xfrm>
          <a:prstGeom prst="rect">
            <a:avLst/>
          </a:prstGeom>
        </p:spPr>
        <p:txBody>
          <a:bodyPr vert="horz" lIns="91440" tIns="45720" rIns="91440" bIns="45720" rtlCol="0" anchor="ctr"/>
          <a:lstStyle>
            <a:lvl1pPr algn="r">
              <a:defRPr sz="1200">
                <a:solidFill>
                  <a:schemeClr val="bg1"/>
                </a:solidFill>
                <a:latin typeface="Segoe UI Black" panose="020B0A02040204020203" pitchFamily="34" charset="0"/>
                <a:ea typeface="Segoe UI Black" panose="020B0A02040204020203" pitchFamily="34" charset="0"/>
                <a:cs typeface="Segoe UI Black" panose="020B0A02040204020203" pitchFamily="34" charset="0"/>
              </a:defRPr>
            </a:lvl1pPr>
          </a:lstStyle>
          <a:p>
            <a:fld id="{B4E14D13-709A-402D-B669-74D511747A6C}" type="slidenum">
              <a:rPr lang="en-US" smtClean="0"/>
              <a:pPr/>
              <a:t>4</a:t>
            </a:fld>
            <a:endParaRPr lang="en-US"/>
          </a:p>
        </p:txBody>
      </p:sp>
    </p:spTree>
    <p:extLst>
      <p:ext uri="{BB962C8B-B14F-4D97-AF65-F5344CB8AC3E}">
        <p14:creationId xmlns:p14="http://schemas.microsoft.com/office/powerpoint/2010/main" val="51082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1BA6E6-4138-43C4-B0B0-DB9B5D6E1144}"/>
              </a:ext>
            </a:extLst>
          </p:cNvPr>
          <p:cNvSpPr>
            <a:spLocks noGrp="1"/>
          </p:cNvSpPr>
          <p:nvPr>
            <p:ph type="title"/>
          </p:nvPr>
        </p:nvSpPr>
        <p:spPr/>
        <p:txBody>
          <a:bodyPr/>
          <a:lstStyle/>
          <a:p>
            <a:pPr>
              <a:tabLst>
                <a:tab pos="10742613" algn="r"/>
              </a:tabLst>
            </a:pPr>
            <a:r>
              <a:rPr lang="en-US" sz="3600" dirty="0"/>
              <a:t>Controversy Over Picking Grain</a:t>
            </a:r>
            <a:r>
              <a:rPr lang="en-US" sz="2800" cap="small" dirty="0"/>
              <a:t>	</a:t>
            </a:r>
            <a:r>
              <a:rPr lang="en-US" sz="2800" b="1" dirty="0">
                <a:solidFill>
                  <a:srgbClr val="000000"/>
                </a:solidFill>
                <a:latin typeface="Segoe UI" panose="020B0502040204020203" pitchFamily="34" charset="0"/>
                <a:cs typeface="Segoe UI" panose="020B0502040204020203" pitchFamily="34" charset="0"/>
              </a:rPr>
              <a:t> </a:t>
            </a:r>
            <a:r>
              <a:rPr lang="en-US" sz="2400" b="1" dirty="0">
                <a:solidFill>
                  <a:srgbClr val="000000"/>
                </a:solidFill>
                <a:latin typeface="Segoe UI" panose="020B0502040204020203" pitchFamily="34" charset="0"/>
                <a:cs typeface="Segoe UI" panose="020B0502040204020203" pitchFamily="34" charset="0"/>
              </a:rPr>
              <a:t>Luke 6:1-5</a:t>
            </a:r>
            <a:r>
              <a:rPr lang="en-US" sz="2000" b="1" dirty="0">
                <a:solidFill>
                  <a:srgbClr val="000000"/>
                </a:solidFill>
                <a:latin typeface="Segoe UI" panose="020B0502040204020203" pitchFamily="34" charset="0"/>
                <a:cs typeface="Segoe UI" panose="020B0502040204020203" pitchFamily="34" charset="0"/>
              </a:rPr>
              <a:t> (CSB)</a:t>
            </a:r>
            <a:endParaRPr lang="en-US" cap="small" dirty="0"/>
          </a:p>
        </p:txBody>
      </p:sp>
      <p:sp>
        <p:nvSpPr>
          <p:cNvPr id="4" name="Content Placeholder 3">
            <a:extLst>
              <a:ext uri="{FF2B5EF4-FFF2-40B4-BE49-F238E27FC236}">
                <a16:creationId xmlns:a16="http://schemas.microsoft.com/office/drawing/2014/main" id="{9F5D94D2-C62E-4AA4-AEC2-CBFAF56E589A}"/>
              </a:ext>
            </a:extLst>
          </p:cNvPr>
          <p:cNvSpPr>
            <a:spLocks noGrp="1"/>
          </p:cNvSpPr>
          <p:nvPr>
            <p:ph idx="1"/>
          </p:nvPr>
        </p:nvSpPr>
        <p:spPr>
          <a:xfrm>
            <a:off x="609600" y="1305616"/>
            <a:ext cx="10972797" cy="4534448"/>
          </a:xfrm>
        </p:spPr>
        <p:txBody>
          <a:bodyPr>
            <a:noAutofit/>
          </a:bodyPr>
          <a:lstStyle/>
          <a:p>
            <a:pPr marL="0" indent="0" algn="just">
              <a:lnSpc>
                <a:spcPct val="135000"/>
              </a:lnSpc>
              <a:buNone/>
            </a:pPr>
            <a:r>
              <a:rPr lang="en-US" sz="2400" b="1" baseline="30000" dirty="0"/>
              <a:t>1</a:t>
            </a:r>
            <a:r>
              <a:rPr lang="en-US" sz="2400" baseline="30000" dirty="0"/>
              <a:t> </a:t>
            </a:r>
            <a:r>
              <a:rPr lang="en-US" sz="2400" dirty="0"/>
              <a:t>On a Sabbath, he passed through the grainfields. His disciples were picking heads of grain, rubbing them in their hands, and eating them. </a:t>
            </a:r>
            <a:r>
              <a:rPr lang="en-US" sz="2400" b="1" baseline="30000" dirty="0"/>
              <a:t>2</a:t>
            </a:r>
            <a:r>
              <a:rPr lang="en-US" sz="2400" baseline="30000" dirty="0"/>
              <a:t> </a:t>
            </a:r>
            <a:r>
              <a:rPr lang="en-US" sz="2400" dirty="0"/>
              <a:t>But some of the Pharisees said, "Why are you doing what is not lawful on the Sabbath?“</a:t>
            </a:r>
          </a:p>
          <a:p>
            <a:pPr marL="0" indent="0" algn="just">
              <a:lnSpc>
                <a:spcPct val="135000"/>
              </a:lnSpc>
              <a:buNone/>
            </a:pPr>
            <a:r>
              <a:rPr lang="en-US" sz="2400" b="1" baseline="30000" dirty="0"/>
              <a:t>3</a:t>
            </a:r>
            <a:r>
              <a:rPr lang="en-US" sz="2400" baseline="30000" dirty="0"/>
              <a:t> </a:t>
            </a:r>
            <a:r>
              <a:rPr lang="en-US" sz="2400" dirty="0"/>
              <a:t>Jesus answered them, </a:t>
            </a:r>
            <a:r>
              <a:rPr lang="en-US" sz="2400" dirty="0">
                <a:solidFill>
                  <a:srgbClr val="FF0000"/>
                </a:solidFill>
              </a:rPr>
              <a:t>"Haven't you read what David and those who were with him did when he was hungry— </a:t>
            </a:r>
            <a:r>
              <a:rPr lang="en-US" sz="2400" b="1" baseline="30000" dirty="0"/>
              <a:t>4</a:t>
            </a:r>
            <a:r>
              <a:rPr lang="en-US" sz="2400" baseline="30000" dirty="0">
                <a:solidFill>
                  <a:srgbClr val="FF0000"/>
                </a:solidFill>
              </a:rPr>
              <a:t> </a:t>
            </a:r>
            <a:r>
              <a:rPr lang="en-US" sz="2400" dirty="0">
                <a:solidFill>
                  <a:srgbClr val="FF0000"/>
                </a:solidFill>
              </a:rPr>
              <a:t>how he entered the house of God and took and ate the bread of the Presence, which is not lawful for any but the priests to eat? He even gave some to those who were with him."</a:t>
            </a:r>
            <a:r>
              <a:rPr lang="en-US" sz="2400" dirty="0"/>
              <a:t> </a:t>
            </a:r>
            <a:r>
              <a:rPr lang="en-US" sz="2400" b="1" baseline="30000" dirty="0"/>
              <a:t>5</a:t>
            </a:r>
            <a:r>
              <a:rPr lang="en-US" sz="2400" baseline="30000" dirty="0"/>
              <a:t> </a:t>
            </a:r>
            <a:r>
              <a:rPr lang="en-US" sz="2400" dirty="0"/>
              <a:t>Then he told them, </a:t>
            </a:r>
            <a:r>
              <a:rPr lang="en-US" sz="2400" dirty="0">
                <a:solidFill>
                  <a:srgbClr val="FF0000"/>
                </a:solidFill>
              </a:rPr>
              <a:t>"The Son of Man is Lord of the Sabbath."</a:t>
            </a:r>
            <a:r>
              <a:rPr lang="en-US" sz="2400" dirty="0"/>
              <a:t> </a:t>
            </a:r>
          </a:p>
        </p:txBody>
      </p:sp>
      <p:sp>
        <p:nvSpPr>
          <p:cNvPr id="2" name="Slide Number Placeholder 1">
            <a:extLst>
              <a:ext uri="{FF2B5EF4-FFF2-40B4-BE49-F238E27FC236}">
                <a16:creationId xmlns:a16="http://schemas.microsoft.com/office/drawing/2014/main" id="{94876FC0-80F8-4092-809E-012BB41040A9}"/>
              </a:ext>
            </a:extLst>
          </p:cNvPr>
          <p:cNvSpPr>
            <a:spLocks noGrp="1"/>
          </p:cNvSpPr>
          <p:nvPr>
            <p:ph type="sldNum" sz="quarter" idx="4"/>
          </p:nvPr>
        </p:nvSpPr>
        <p:spPr/>
        <p:txBody>
          <a:bodyPr/>
          <a:lstStyle/>
          <a:p>
            <a:fld id="{B4E14D13-709A-402D-B669-74D511747A6C}" type="slidenum">
              <a:rPr lang="en-US" smtClean="0"/>
              <a:pPr/>
              <a:t>5</a:t>
            </a:fld>
            <a:endParaRPr lang="en-US" dirty="0"/>
          </a:p>
        </p:txBody>
      </p:sp>
    </p:spTree>
    <p:extLst>
      <p:ext uri="{BB962C8B-B14F-4D97-AF65-F5344CB8AC3E}">
        <p14:creationId xmlns:p14="http://schemas.microsoft.com/office/powerpoint/2010/main" val="6837723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1BA6E6-4138-43C4-B0B0-DB9B5D6E1144}"/>
              </a:ext>
            </a:extLst>
          </p:cNvPr>
          <p:cNvSpPr>
            <a:spLocks noGrp="1"/>
          </p:cNvSpPr>
          <p:nvPr>
            <p:ph type="title"/>
          </p:nvPr>
        </p:nvSpPr>
        <p:spPr/>
        <p:txBody>
          <a:bodyPr/>
          <a:lstStyle/>
          <a:p>
            <a:pPr>
              <a:tabLst>
                <a:tab pos="10742613" algn="r"/>
              </a:tabLst>
            </a:pPr>
            <a:r>
              <a:rPr lang="en-US" sz="3600" dirty="0"/>
              <a:t>Controversy Over Picking Grain</a:t>
            </a:r>
            <a:r>
              <a:rPr lang="en-US" sz="2800" cap="small" dirty="0"/>
              <a:t>	</a:t>
            </a:r>
            <a:r>
              <a:rPr lang="en-US" sz="2800" b="1" dirty="0">
                <a:solidFill>
                  <a:srgbClr val="000000"/>
                </a:solidFill>
                <a:latin typeface="Segoe UI" panose="020B0502040204020203" pitchFamily="34" charset="0"/>
                <a:cs typeface="Segoe UI" panose="020B0502040204020203" pitchFamily="34" charset="0"/>
              </a:rPr>
              <a:t> </a:t>
            </a:r>
            <a:r>
              <a:rPr lang="en-US" sz="2400" b="1" dirty="0">
                <a:solidFill>
                  <a:srgbClr val="000000"/>
                </a:solidFill>
                <a:latin typeface="Segoe UI" panose="020B0502040204020203" pitchFamily="34" charset="0"/>
                <a:cs typeface="Segoe UI" panose="020B0502040204020203" pitchFamily="34" charset="0"/>
              </a:rPr>
              <a:t>Luke 6:1-5</a:t>
            </a:r>
            <a:r>
              <a:rPr lang="en-US" sz="2000" b="1" dirty="0">
                <a:solidFill>
                  <a:srgbClr val="000000"/>
                </a:solidFill>
                <a:latin typeface="Segoe UI" panose="020B0502040204020203" pitchFamily="34" charset="0"/>
                <a:cs typeface="Segoe UI" panose="020B0502040204020203" pitchFamily="34" charset="0"/>
              </a:rPr>
              <a:t> (CSB)</a:t>
            </a:r>
            <a:endParaRPr lang="en-US" cap="small" dirty="0"/>
          </a:p>
        </p:txBody>
      </p:sp>
      <p:sp>
        <p:nvSpPr>
          <p:cNvPr id="4" name="Content Placeholder 3">
            <a:extLst>
              <a:ext uri="{FF2B5EF4-FFF2-40B4-BE49-F238E27FC236}">
                <a16:creationId xmlns:a16="http://schemas.microsoft.com/office/drawing/2014/main" id="{9F5D94D2-C62E-4AA4-AEC2-CBFAF56E589A}"/>
              </a:ext>
            </a:extLst>
          </p:cNvPr>
          <p:cNvSpPr>
            <a:spLocks noGrp="1"/>
          </p:cNvSpPr>
          <p:nvPr>
            <p:ph idx="1"/>
          </p:nvPr>
        </p:nvSpPr>
        <p:spPr>
          <a:xfrm>
            <a:off x="609600" y="1305616"/>
            <a:ext cx="10972797" cy="4534448"/>
          </a:xfrm>
        </p:spPr>
        <p:txBody>
          <a:bodyPr>
            <a:noAutofit/>
          </a:bodyPr>
          <a:lstStyle/>
          <a:p>
            <a:pPr marL="0" indent="0" algn="just">
              <a:lnSpc>
                <a:spcPct val="135000"/>
              </a:lnSpc>
              <a:buNone/>
            </a:pPr>
            <a:r>
              <a:rPr lang="en-US" sz="2400" b="1" baseline="30000" dirty="0"/>
              <a:t>1</a:t>
            </a:r>
            <a:r>
              <a:rPr lang="en-US" sz="2400" baseline="30000" dirty="0"/>
              <a:t> </a:t>
            </a:r>
            <a:r>
              <a:rPr lang="en-US" sz="2400" dirty="0"/>
              <a:t>On a Sabbath, he passed through the grainfields. His disciples were picking heads of grain, rubbing them in their hands, and eating them. </a:t>
            </a:r>
            <a:r>
              <a:rPr lang="en-US" sz="2400" b="1" baseline="30000" dirty="0"/>
              <a:t>2</a:t>
            </a:r>
            <a:r>
              <a:rPr lang="en-US" sz="2400" baseline="30000" dirty="0"/>
              <a:t> </a:t>
            </a:r>
            <a:r>
              <a:rPr lang="en-US" sz="2400" dirty="0"/>
              <a:t>But some of the Pharisees said, "</a:t>
            </a:r>
            <a:r>
              <a:rPr lang="en-US" sz="2400" dirty="0">
                <a:effectLst>
                  <a:glow rad="228600">
                    <a:schemeClr val="accent1">
                      <a:satMod val="175000"/>
                      <a:alpha val="40000"/>
                    </a:schemeClr>
                  </a:glow>
                </a:effectLst>
              </a:rPr>
              <a:t>Why are you doing what is not lawful on the Sabbath</a:t>
            </a:r>
            <a:r>
              <a:rPr lang="en-US" sz="2400" dirty="0"/>
              <a:t>?“</a:t>
            </a:r>
          </a:p>
        </p:txBody>
      </p:sp>
      <p:sp>
        <p:nvSpPr>
          <p:cNvPr id="2" name="Slide Number Placeholder 1">
            <a:extLst>
              <a:ext uri="{FF2B5EF4-FFF2-40B4-BE49-F238E27FC236}">
                <a16:creationId xmlns:a16="http://schemas.microsoft.com/office/drawing/2014/main" id="{94876FC0-80F8-4092-809E-012BB41040A9}"/>
              </a:ext>
            </a:extLst>
          </p:cNvPr>
          <p:cNvSpPr>
            <a:spLocks noGrp="1"/>
          </p:cNvSpPr>
          <p:nvPr>
            <p:ph type="sldNum" sz="quarter" idx="4"/>
          </p:nvPr>
        </p:nvSpPr>
        <p:spPr/>
        <p:txBody>
          <a:bodyPr/>
          <a:lstStyle/>
          <a:p>
            <a:fld id="{B4E14D13-709A-402D-B669-74D511747A6C}" type="slidenum">
              <a:rPr lang="en-US" smtClean="0"/>
              <a:pPr/>
              <a:t>6</a:t>
            </a:fld>
            <a:endParaRPr lang="en-US" dirty="0"/>
          </a:p>
        </p:txBody>
      </p:sp>
      <p:sp>
        <p:nvSpPr>
          <p:cNvPr id="5" name="Rectangle: Rounded Corners 4">
            <a:extLst>
              <a:ext uri="{FF2B5EF4-FFF2-40B4-BE49-F238E27FC236}">
                <a16:creationId xmlns:a16="http://schemas.microsoft.com/office/drawing/2014/main" id="{B263D8DF-9999-4161-A890-D196D052127F}"/>
              </a:ext>
            </a:extLst>
          </p:cNvPr>
          <p:cNvSpPr/>
          <p:nvPr/>
        </p:nvSpPr>
        <p:spPr>
          <a:xfrm>
            <a:off x="2657392" y="3309481"/>
            <a:ext cx="6893016" cy="7887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Segoe UI" panose="020B0502040204020203" pitchFamily="34" charset="0"/>
                <a:cs typeface="Segoe UI" panose="020B0502040204020203" pitchFamily="34" charset="0"/>
              </a:rPr>
              <a:t>Were the disciples stealing from the landowners by plucking grain and eating it as they passed by the field?</a:t>
            </a:r>
          </a:p>
        </p:txBody>
      </p:sp>
      <p:sp>
        <p:nvSpPr>
          <p:cNvPr id="9" name="TextBox 8">
            <a:extLst>
              <a:ext uri="{FF2B5EF4-FFF2-40B4-BE49-F238E27FC236}">
                <a16:creationId xmlns:a16="http://schemas.microsoft.com/office/drawing/2014/main" id="{40E13139-BDF7-4F70-88E5-E800BB77D87B}"/>
              </a:ext>
            </a:extLst>
          </p:cNvPr>
          <p:cNvSpPr txBox="1"/>
          <p:nvPr/>
        </p:nvSpPr>
        <p:spPr>
          <a:xfrm>
            <a:off x="2649490" y="4527327"/>
            <a:ext cx="6893016" cy="1015663"/>
          </a:xfrm>
          <a:prstGeom prst="rect">
            <a:avLst/>
          </a:prstGeom>
          <a:ln/>
        </p:spPr>
        <p:style>
          <a:lnRef idx="1">
            <a:schemeClr val="accent1"/>
          </a:lnRef>
          <a:fillRef idx="2">
            <a:schemeClr val="accent1"/>
          </a:fillRef>
          <a:effectRef idx="1">
            <a:schemeClr val="accent1"/>
          </a:effectRef>
          <a:fontRef idx="minor">
            <a:schemeClr val="dk1"/>
          </a:fontRef>
        </p:style>
        <p:txBody>
          <a:bodyPr wrap="square" rIns="182880" rtlCol="0">
            <a:spAutoFit/>
          </a:bodyPr>
          <a:lstStyle/>
          <a:p>
            <a:pPr marL="342900" indent="-342900">
              <a:buClr>
                <a:schemeClr val="accent1">
                  <a:lumMod val="75000"/>
                </a:schemeClr>
              </a:buClr>
              <a:buFont typeface="Wingdings" panose="05000000000000000000" pitchFamily="2" charset="2"/>
              <a:buChar char="ü"/>
            </a:pPr>
            <a:r>
              <a:rPr lang="en-US" sz="2000" b="1" dirty="0"/>
              <a:t>Deuteronomy 23:25: </a:t>
            </a:r>
            <a:r>
              <a:rPr lang="en-US" sz="2000" dirty="0"/>
              <a:t>When you enter your neighbor's standing grain, </a:t>
            </a:r>
            <a:r>
              <a:rPr lang="en-US" sz="2000" u="sng" dirty="0"/>
              <a:t>you may pluck heads of grain with your hand</a:t>
            </a:r>
            <a:r>
              <a:rPr lang="en-US" sz="2000" dirty="0"/>
              <a:t>, but do not put a sickle to your neighbor's grain. </a:t>
            </a:r>
          </a:p>
        </p:txBody>
      </p:sp>
      <p:pic>
        <p:nvPicPr>
          <p:cNvPr id="11" name="Graphic 10" descr="Help">
            <a:extLst>
              <a:ext uri="{FF2B5EF4-FFF2-40B4-BE49-F238E27FC236}">
                <a16:creationId xmlns:a16="http://schemas.microsoft.com/office/drawing/2014/main" id="{617251F2-6FCF-4B75-9583-C107061F726A}"/>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27140" y="3275316"/>
            <a:ext cx="731520" cy="731520"/>
          </a:xfrm>
          <a:prstGeom prst="rect">
            <a:avLst/>
          </a:prstGeom>
        </p:spPr>
      </p:pic>
    </p:spTree>
    <p:extLst>
      <p:ext uri="{BB962C8B-B14F-4D97-AF65-F5344CB8AC3E}">
        <p14:creationId xmlns:p14="http://schemas.microsoft.com/office/powerpoint/2010/main" val="21311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1BA6E6-4138-43C4-B0B0-DB9B5D6E1144}"/>
              </a:ext>
            </a:extLst>
          </p:cNvPr>
          <p:cNvSpPr>
            <a:spLocks noGrp="1"/>
          </p:cNvSpPr>
          <p:nvPr>
            <p:ph type="title"/>
          </p:nvPr>
        </p:nvSpPr>
        <p:spPr/>
        <p:txBody>
          <a:bodyPr/>
          <a:lstStyle/>
          <a:p>
            <a:pPr>
              <a:tabLst>
                <a:tab pos="10742613" algn="r"/>
              </a:tabLst>
            </a:pPr>
            <a:r>
              <a:rPr lang="en-US" sz="3600" dirty="0"/>
              <a:t>Controversy Over Picking Grain</a:t>
            </a:r>
            <a:r>
              <a:rPr lang="en-US" sz="2800" cap="small" dirty="0"/>
              <a:t>	</a:t>
            </a:r>
            <a:r>
              <a:rPr lang="en-US" sz="2800" b="1" dirty="0">
                <a:solidFill>
                  <a:srgbClr val="000000"/>
                </a:solidFill>
                <a:latin typeface="Segoe UI" panose="020B0502040204020203" pitchFamily="34" charset="0"/>
                <a:cs typeface="Segoe UI" panose="020B0502040204020203" pitchFamily="34" charset="0"/>
              </a:rPr>
              <a:t> </a:t>
            </a:r>
            <a:r>
              <a:rPr lang="en-US" sz="2400" b="1" dirty="0">
                <a:solidFill>
                  <a:srgbClr val="000000"/>
                </a:solidFill>
                <a:latin typeface="Segoe UI" panose="020B0502040204020203" pitchFamily="34" charset="0"/>
                <a:cs typeface="Segoe UI" panose="020B0502040204020203" pitchFamily="34" charset="0"/>
              </a:rPr>
              <a:t>Luke 6:1-5</a:t>
            </a:r>
            <a:r>
              <a:rPr lang="en-US" sz="2000" b="1" dirty="0">
                <a:solidFill>
                  <a:srgbClr val="000000"/>
                </a:solidFill>
                <a:latin typeface="Segoe UI" panose="020B0502040204020203" pitchFamily="34" charset="0"/>
                <a:cs typeface="Segoe UI" panose="020B0502040204020203" pitchFamily="34" charset="0"/>
              </a:rPr>
              <a:t> (CSB)</a:t>
            </a:r>
            <a:endParaRPr lang="en-US" cap="small" dirty="0"/>
          </a:p>
        </p:txBody>
      </p:sp>
      <p:sp>
        <p:nvSpPr>
          <p:cNvPr id="4" name="Content Placeholder 3">
            <a:extLst>
              <a:ext uri="{FF2B5EF4-FFF2-40B4-BE49-F238E27FC236}">
                <a16:creationId xmlns:a16="http://schemas.microsoft.com/office/drawing/2014/main" id="{9F5D94D2-C62E-4AA4-AEC2-CBFAF56E589A}"/>
              </a:ext>
            </a:extLst>
          </p:cNvPr>
          <p:cNvSpPr>
            <a:spLocks noGrp="1"/>
          </p:cNvSpPr>
          <p:nvPr>
            <p:ph idx="1"/>
          </p:nvPr>
        </p:nvSpPr>
        <p:spPr>
          <a:xfrm>
            <a:off x="609600" y="1305616"/>
            <a:ext cx="10972797" cy="4534448"/>
          </a:xfrm>
        </p:spPr>
        <p:txBody>
          <a:bodyPr>
            <a:noAutofit/>
          </a:bodyPr>
          <a:lstStyle/>
          <a:p>
            <a:pPr marL="0" indent="0" algn="just">
              <a:lnSpc>
                <a:spcPct val="135000"/>
              </a:lnSpc>
              <a:buNone/>
            </a:pPr>
            <a:r>
              <a:rPr lang="en-US" sz="2400" b="1" baseline="30000" dirty="0"/>
              <a:t>1</a:t>
            </a:r>
            <a:r>
              <a:rPr lang="en-US" sz="2400" baseline="30000" dirty="0"/>
              <a:t> </a:t>
            </a:r>
            <a:r>
              <a:rPr lang="en-US" sz="2400" dirty="0"/>
              <a:t>On a Sabbath, he passed through the grainfields. His disciples were picking heads of grain, rubbing them in their hands, and eating them. </a:t>
            </a:r>
            <a:r>
              <a:rPr lang="en-US" sz="2400" b="1" baseline="30000" dirty="0"/>
              <a:t>2</a:t>
            </a:r>
            <a:r>
              <a:rPr lang="en-US" sz="2400" baseline="30000" dirty="0"/>
              <a:t> </a:t>
            </a:r>
            <a:r>
              <a:rPr lang="en-US" sz="2400" dirty="0"/>
              <a:t>But some of the Pharisees said, "</a:t>
            </a:r>
            <a:r>
              <a:rPr lang="en-US" sz="2400" dirty="0">
                <a:effectLst>
                  <a:glow rad="228600">
                    <a:schemeClr val="accent1">
                      <a:satMod val="175000"/>
                      <a:alpha val="40000"/>
                    </a:schemeClr>
                  </a:glow>
                </a:effectLst>
              </a:rPr>
              <a:t>Why are you doing what is not lawful on the Sabbath</a:t>
            </a:r>
            <a:r>
              <a:rPr lang="en-US" sz="2400" dirty="0"/>
              <a:t>?“</a:t>
            </a:r>
          </a:p>
        </p:txBody>
      </p:sp>
      <p:sp>
        <p:nvSpPr>
          <p:cNvPr id="2" name="Slide Number Placeholder 1">
            <a:extLst>
              <a:ext uri="{FF2B5EF4-FFF2-40B4-BE49-F238E27FC236}">
                <a16:creationId xmlns:a16="http://schemas.microsoft.com/office/drawing/2014/main" id="{94876FC0-80F8-4092-809E-012BB41040A9}"/>
              </a:ext>
            </a:extLst>
          </p:cNvPr>
          <p:cNvSpPr>
            <a:spLocks noGrp="1"/>
          </p:cNvSpPr>
          <p:nvPr>
            <p:ph type="sldNum" sz="quarter" idx="4"/>
          </p:nvPr>
        </p:nvSpPr>
        <p:spPr/>
        <p:txBody>
          <a:bodyPr/>
          <a:lstStyle/>
          <a:p>
            <a:fld id="{B4E14D13-709A-402D-B669-74D511747A6C}" type="slidenum">
              <a:rPr lang="en-US" smtClean="0"/>
              <a:pPr/>
              <a:t>7</a:t>
            </a:fld>
            <a:endParaRPr lang="en-US" dirty="0"/>
          </a:p>
        </p:txBody>
      </p:sp>
      <p:sp>
        <p:nvSpPr>
          <p:cNvPr id="5" name="Rectangle: Rounded Corners 4">
            <a:extLst>
              <a:ext uri="{FF2B5EF4-FFF2-40B4-BE49-F238E27FC236}">
                <a16:creationId xmlns:a16="http://schemas.microsoft.com/office/drawing/2014/main" id="{B263D8DF-9999-4161-A890-D196D052127F}"/>
              </a:ext>
            </a:extLst>
          </p:cNvPr>
          <p:cNvSpPr/>
          <p:nvPr/>
        </p:nvSpPr>
        <p:spPr>
          <a:xfrm>
            <a:off x="2657392" y="3234063"/>
            <a:ext cx="6893016" cy="759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Segoe UI" panose="020B0502040204020203" pitchFamily="34" charset="0"/>
                <a:cs typeface="Segoe UI" panose="020B0502040204020203" pitchFamily="34" charset="0"/>
              </a:rPr>
              <a:t>So, if they weren’t stealing, then why are the Pharisees so upset with Jesus and His disciples?</a:t>
            </a:r>
          </a:p>
        </p:txBody>
      </p:sp>
      <p:pic>
        <p:nvPicPr>
          <p:cNvPr id="11" name="Graphic 10" descr="Help">
            <a:extLst>
              <a:ext uri="{FF2B5EF4-FFF2-40B4-BE49-F238E27FC236}">
                <a16:creationId xmlns:a16="http://schemas.microsoft.com/office/drawing/2014/main" id="{617251F2-6FCF-4B75-9583-C107061F726A}"/>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28799" y="3260860"/>
            <a:ext cx="731520" cy="731520"/>
          </a:xfrm>
          <a:prstGeom prst="rect">
            <a:avLst/>
          </a:prstGeom>
        </p:spPr>
      </p:pic>
      <p:sp>
        <p:nvSpPr>
          <p:cNvPr id="8" name="TextBox 7">
            <a:extLst>
              <a:ext uri="{FF2B5EF4-FFF2-40B4-BE49-F238E27FC236}">
                <a16:creationId xmlns:a16="http://schemas.microsoft.com/office/drawing/2014/main" id="{66DEBE45-2554-4CCB-A095-1EA47A0A3449}"/>
              </a:ext>
            </a:extLst>
          </p:cNvPr>
          <p:cNvSpPr txBox="1"/>
          <p:nvPr/>
        </p:nvSpPr>
        <p:spPr>
          <a:xfrm>
            <a:off x="2649490" y="4312933"/>
            <a:ext cx="6893016" cy="163121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rIns="182880" rtlCol="0">
            <a:spAutoFit/>
          </a:bodyPr>
          <a:lstStyle/>
          <a:p>
            <a:pPr marL="342900" lvl="0" indent="-342900" algn="just">
              <a:buClr>
                <a:schemeClr val="accent1">
                  <a:lumMod val="75000"/>
                </a:schemeClr>
              </a:buClr>
              <a:buSzPct val="125000"/>
              <a:buFont typeface="Wingdings" panose="05000000000000000000" pitchFamily="2" charset="2"/>
              <a:buChar char="û"/>
            </a:pPr>
            <a:r>
              <a:rPr lang="en-US" sz="2000" b="1" dirty="0"/>
              <a:t>Exodus 20:8-11: </a:t>
            </a:r>
            <a:r>
              <a:rPr lang="en-US" sz="2000" b="1" baseline="30000" dirty="0"/>
              <a:t>8</a:t>
            </a:r>
            <a:r>
              <a:rPr lang="en-US" sz="2000" dirty="0"/>
              <a:t>Remember the Sabbath day, to keep it holy: </a:t>
            </a:r>
            <a:r>
              <a:rPr lang="en-US" sz="2000" b="1" baseline="30000" dirty="0"/>
              <a:t>9</a:t>
            </a:r>
            <a:r>
              <a:rPr lang="en-US" sz="2000" dirty="0"/>
              <a:t>You are to labor six days and do all your work, </a:t>
            </a:r>
            <a:r>
              <a:rPr lang="en-US" sz="2000" b="1" baseline="30000" dirty="0"/>
              <a:t>10</a:t>
            </a:r>
            <a:r>
              <a:rPr lang="en-US" sz="2000" dirty="0"/>
              <a:t>but the seventh day is a Sabbath to the </a:t>
            </a:r>
            <a:r>
              <a:rPr lang="en-US" sz="2000" cap="small" dirty="0"/>
              <a:t>LORD</a:t>
            </a:r>
            <a:r>
              <a:rPr lang="en-US" sz="2000" dirty="0"/>
              <a:t> your God. </a:t>
            </a:r>
            <a:r>
              <a:rPr lang="en-US" sz="2000" u="sng" dirty="0"/>
              <a:t>You must not do any work</a:t>
            </a:r>
            <a:r>
              <a:rPr lang="en-US" sz="2000" dirty="0"/>
              <a:t>… the </a:t>
            </a:r>
            <a:r>
              <a:rPr lang="en-US" sz="2000" cap="small" dirty="0"/>
              <a:t>LORD</a:t>
            </a:r>
            <a:r>
              <a:rPr lang="en-US" sz="2000" dirty="0"/>
              <a:t> blessed the Sabbath day and declared it holy. </a:t>
            </a:r>
            <a:endParaRPr lang="en-US" sz="2000" dirty="0">
              <a:solidFill>
                <a:srgbClr val="000000"/>
              </a:solidFill>
            </a:endParaRPr>
          </a:p>
        </p:txBody>
      </p:sp>
      <p:cxnSp>
        <p:nvCxnSpPr>
          <p:cNvPr id="7" name="Straight Connector 6">
            <a:extLst>
              <a:ext uri="{FF2B5EF4-FFF2-40B4-BE49-F238E27FC236}">
                <a16:creationId xmlns:a16="http://schemas.microsoft.com/office/drawing/2014/main" id="{4ED0F5D5-4A0A-4440-A480-AB0DDE9A4FDA}"/>
              </a:ext>
            </a:extLst>
          </p:cNvPr>
          <p:cNvCxnSpPr/>
          <p:nvPr/>
        </p:nvCxnSpPr>
        <p:spPr>
          <a:xfrm>
            <a:off x="7782127" y="2801565"/>
            <a:ext cx="219456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7EE7C38-1648-45C8-81F7-86849F621475}"/>
              </a:ext>
            </a:extLst>
          </p:cNvPr>
          <p:cNvCxnSpPr/>
          <p:nvPr/>
        </p:nvCxnSpPr>
        <p:spPr>
          <a:xfrm>
            <a:off x="802238" y="1806101"/>
            <a:ext cx="201168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864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1BA6E6-4138-43C4-B0B0-DB9B5D6E1144}"/>
              </a:ext>
            </a:extLst>
          </p:cNvPr>
          <p:cNvSpPr>
            <a:spLocks noGrp="1"/>
          </p:cNvSpPr>
          <p:nvPr>
            <p:ph type="title"/>
          </p:nvPr>
        </p:nvSpPr>
        <p:spPr/>
        <p:txBody>
          <a:bodyPr/>
          <a:lstStyle/>
          <a:p>
            <a:pPr>
              <a:tabLst>
                <a:tab pos="10742613" algn="r"/>
              </a:tabLst>
            </a:pPr>
            <a:r>
              <a:rPr lang="en-US" sz="3600" dirty="0"/>
              <a:t>Controversy Over Picking Grain</a:t>
            </a:r>
            <a:r>
              <a:rPr lang="en-US" sz="2800" cap="small" dirty="0"/>
              <a:t>	</a:t>
            </a:r>
            <a:r>
              <a:rPr lang="en-US" sz="2800" b="1" dirty="0">
                <a:solidFill>
                  <a:srgbClr val="000000"/>
                </a:solidFill>
                <a:latin typeface="Segoe UI" panose="020B0502040204020203" pitchFamily="34" charset="0"/>
                <a:cs typeface="Segoe UI" panose="020B0502040204020203" pitchFamily="34" charset="0"/>
              </a:rPr>
              <a:t> </a:t>
            </a:r>
            <a:r>
              <a:rPr lang="en-US" sz="2400" b="1" dirty="0">
                <a:solidFill>
                  <a:srgbClr val="000000"/>
                </a:solidFill>
                <a:latin typeface="Segoe UI" panose="020B0502040204020203" pitchFamily="34" charset="0"/>
                <a:cs typeface="Segoe UI" panose="020B0502040204020203" pitchFamily="34" charset="0"/>
              </a:rPr>
              <a:t>Luke 6:1-5</a:t>
            </a:r>
            <a:r>
              <a:rPr lang="en-US" sz="2000" b="1" dirty="0">
                <a:solidFill>
                  <a:srgbClr val="000000"/>
                </a:solidFill>
                <a:latin typeface="Segoe UI" panose="020B0502040204020203" pitchFamily="34" charset="0"/>
                <a:cs typeface="Segoe UI" panose="020B0502040204020203" pitchFamily="34" charset="0"/>
              </a:rPr>
              <a:t> (CSB)</a:t>
            </a:r>
            <a:endParaRPr lang="en-US" cap="small" dirty="0"/>
          </a:p>
        </p:txBody>
      </p:sp>
      <p:sp>
        <p:nvSpPr>
          <p:cNvPr id="4" name="Content Placeholder 3">
            <a:extLst>
              <a:ext uri="{FF2B5EF4-FFF2-40B4-BE49-F238E27FC236}">
                <a16:creationId xmlns:a16="http://schemas.microsoft.com/office/drawing/2014/main" id="{9F5D94D2-C62E-4AA4-AEC2-CBFAF56E589A}"/>
              </a:ext>
            </a:extLst>
          </p:cNvPr>
          <p:cNvSpPr>
            <a:spLocks noGrp="1"/>
          </p:cNvSpPr>
          <p:nvPr>
            <p:ph idx="1"/>
          </p:nvPr>
        </p:nvSpPr>
        <p:spPr>
          <a:xfrm>
            <a:off x="609600" y="1305616"/>
            <a:ext cx="10972797" cy="4534448"/>
          </a:xfrm>
        </p:spPr>
        <p:txBody>
          <a:bodyPr>
            <a:noAutofit/>
          </a:bodyPr>
          <a:lstStyle/>
          <a:p>
            <a:pPr marL="0" indent="0" algn="just">
              <a:lnSpc>
                <a:spcPct val="135000"/>
              </a:lnSpc>
              <a:buNone/>
            </a:pPr>
            <a:r>
              <a:rPr lang="en-US" sz="2400" b="1" baseline="30000" dirty="0"/>
              <a:t>1</a:t>
            </a:r>
            <a:r>
              <a:rPr lang="en-US" sz="2400" baseline="30000" dirty="0"/>
              <a:t> </a:t>
            </a:r>
            <a:r>
              <a:rPr lang="en-US" sz="2400" dirty="0"/>
              <a:t>On a Sabbath, he passed through the grainfields. His disciples were picking heads of grain, rubbing them in their hands, and eating them. </a:t>
            </a:r>
            <a:r>
              <a:rPr lang="en-US" sz="2400" b="1" baseline="30000" dirty="0"/>
              <a:t>2</a:t>
            </a:r>
            <a:r>
              <a:rPr lang="en-US" sz="2400" baseline="30000" dirty="0"/>
              <a:t> </a:t>
            </a:r>
            <a:r>
              <a:rPr lang="en-US" sz="2400" dirty="0"/>
              <a:t>But some of the Pharisees said, "</a:t>
            </a:r>
            <a:r>
              <a:rPr lang="en-US" sz="2400" dirty="0">
                <a:effectLst>
                  <a:glow rad="228600">
                    <a:schemeClr val="accent1">
                      <a:satMod val="175000"/>
                      <a:alpha val="40000"/>
                    </a:schemeClr>
                  </a:glow>
                </a:effectLst>
              </a:rPr>
              <a:t>Why are you doing what is not lawful on the Sabbath</a:t>
            </a:r>
            <a:r>
              <a:rPr lang="en-US" sz="2400" dirty="0"/>
              <a:t>?“</a:t>
            </a:r>
          </a:p>
        </p:txBody>
      </p:sp>
      <p:sp>
        <p:nvSpPr>
          <p:cNvPr id="2" name="Slide Number Placeholder 1">
            <a:extLst>
              <a:ext uri="{FF2B5EF4-FFF2-40B4-BE49-F238E27FC236}">
                <a16:creationId xmlns:a16="http://schemas.microsoft.com/office/drawing/2014/main" id="{94876FC0-80F8-4092-809E-012BB41040A9}"/>
              </a:ext>
            </a:extLst>
          </p:cNvPr>
          <p:cNvSpPr>
            <a:spLocks noGrp="1"/>
          </p:cNvSpPr>
          <p:nvPr>
            <p:ph type="sldNum" sz="quarter" idx="4"/>
          </p:nvPr>
        </p:nvSpPr>
        <p:spPr/>
        <p:txBody>
          <a:bodyPr/>
          <a:lstStyle/>
          <a:p>
            <a:fld id="{B4E14D13-709A-402D-B669-74D511747A6C}" type="slidenum">
              <a:rPr lang="en-US" smtClean="0"/>
              <a:pPr/>
              <a:t>8</a:t>
            </a:fld>
            <a:endParaRPr lang="en-US" dirty="0"/>
          </a:p>
        </p:txBody>
      </p:sp>
      <p:sp>
        <p:nvSpPr>
          <p:cNvPr id="5" name="Rectangle: Rounded Corners 4">
            <a:extLst>
              <a:ext uri="{FF2B5EF4-FFF2-40B4-BE49-F238E27FC236}">
                <a16:creationId xmlns:a16="http://schemas.microsoft.com/office/drawing/2014/main" id="{B263D8DF-9999-4161-A890-D196D052127F}"/>
              </a:ext>
            </a:extLst>
          </p:cNvPr>
          <p:cNvSpPr/>
          <p:nvPr/>
        </p:nvSpPr>
        <p:spPr>
          <a:xfrm>
            <a:off x="2657392" y="3465712"/>
            <a:ext cx="6893016" cy="793188"/>
          </a:xfrm>
          <a:prstGeom prst="roundRect">
            <a:avLst/>
          </a:prstGeom>
          <a:solidFill>
            <a:schemeClr val="tx2"/>
          </a:solidFill>
          <a:ln>
            <a:solidFill>
              <a:schemeClr val="accent2">
                <a:lumMod val="60000"/>
                <a:lumOff val="40000"/>
              </a:schemeClr>
            </a:solidFill>
          </a:ln>
        </p:spPr>
        <p:style>
          <a:lnRef idx="2">
            <a:schemeClr val="accent3">
              <a:shade val="50000"/>
            </a:schemeClr>
          </a:lnRef>
          <a:fillRef idx="1">
            <a:schemeClr val="accent3"/>
          </a:fillRef>
          <a:effectRef idx="0">
            <a:schemeClr val="accent3"/>
          </a:effectRef>
          <a:fontRef idx="minor">
            <a:schemeClr val="lt1"/>
          </a:fontRef>
        </p:style>
        <p:txBody>
          <a:bodyPr rIns="45720" rtlCol="0" anchor="ctr"/>
          <a:lstStyle/>
          <a:p>
            <a:r>
              <a:rPr lang="en-US" sz="2000" b="1" dirty="0">
                <a:latin typeface="Segoe UI" panose="020B0502040204020203" pitchFamily="34" charset="0"/>
                <a:cs typeface="Segoe UI" panose="020B0502040204020203" pitchFamily="34" charset="0"/>
              </a:rPr>
              <a:t>The Pharisees believed that Jesus and His disciples were breaking the law by working on the Sabbath?</a:t>
            </a:r>
          </a:p>
        </p:txBody>
      </p:sp>
      <p:sp>
        <p:nvSpPr>
          <p:cNvPr id="10" name="Rectangle: Rounded Corners 9">
            <a:extLst>
              <a:ext uri="{FF2B5EF4-FFF2-40B4-BE49-F238E27FC236}">
                <a16:creationId xmlns:a16="http://schemas.microsoft.com/office/drawing/2014/main" id="{6274630D-5847-4B61-9A2E-FF1B089251FA}"/>
              </a:ext>
            </a:extLst>
          </p:cNvPr>
          <p:cNvSpPr/>
          <p:nvPr/>
        </p:nvSpPr>
        <p:spPr>
          <a:xfrm>
            <a:off x="2657392" y="4549110"/>
            <a:ext cx="6893016" cy="7599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Segoe UI" panose="020B0502040204020203" pitchFamily="34" charset="0"/>
                <a:cs typeface="Segoe UI" panose="020B0502040204020203" pitchFamily="34" charset="0"/>
              </a:rPr>
              <a:t>So, how did Jesus respond to their accusation?</a:t>
            </a:r>
          </a:p>
        </p:txBody>
      </p:sp>
      <p:pic>
        <p:nvPicPr>
          <p:cNvPr id="12" name="Graphic 11" descr="Help">
            <a:extLst>
              <a:ext uri="{FF2B5EF4-FFF2-40B4-BE49-F238E27FC236}">
                <a16:creationId xmlns:a16="http://schemas.microsoft.com/office/drawing/2014/main" id="{82AB751E-5DA4-4055-AC22-03B6B1F55E69}"/>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1909" y="4585686"/>
            <a:ext cx="731520" cy="731520"/>
          </a:xfrm>
          <a:prstGeom prst="rect">
            <a:avLst/>
          </a:prstGeom>
        </p:spPr>
      </p:pic>
      <p:cxnSp>
        <p:nvCxnSpPr>
          <p:cNvPr id="13" name="Straight Connector 12">
            <a:extLst>
              <a:ext uri="{FF2B5EF4-FFF2-40B4-BE49-F238E27FC236}">
                <a16:creationId xmlns:a16="http://schemas.microsoft.com/office/drawing/2014/main" id="{09F3F3A0-F8F2-4982-BF4E-34387696A7B5}"/>
              </a:ext>
            </a:extLst>
          </p:cNvPr>
          <p:cNvCxnSpPr/>
          <p:nvPr/>
        </p:nvCxnSpPr>
        <p:spPr>
          <a:xfrm>
            <a:off x="7782127" y="2801565"/>
            <a:ext cx="2194561"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AF622A4-358B-4D75-BE14-770297904F52}"/>
              </a:ext>
            </a:extLst>
          </p:cNvPr>
          <p:cNvCxnSpPr/>
          <p:nvPr/>
        </p:nvCxnSpPr>
        <p:spPr>
          <a:xfrm>
            <a:off x="802238" y="1806101"/>
            <a:ext cx="201168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53024230-710E-4D6A-903A-4B3898864583}"/>
              </a:ext>
            </a:extLst>
          </p:cNvPr>
          <p:cNvPicPr>
            <a:picLocks noChangeAspect="1"/>
          </p:cNvPicPr>
          <p:nvPr/>
        </p:nvPicPr>
        <p:blipFill>
          <a:blip r:embed="rId4"/>
          <a:stretch>
            <a:fillRect/>
          </a:stretch>
        </p:blipFill>
        <p:spPr>
          <a:xfrm>
            <a:off x="1841909" y="3496546"/>
            <a:ext cx="731520" cy="731520"/>
          </a:xfrm>
          <a:prstGeom prst="rect">
            <a:avLst/>
          </a:prstGeom>
        </p:spPr>
      </p:pic>
    </p:spTree>
    <p:extLst>
      <p:ext uri="{BB962C8B-B14F-4D97-AF65-F5344CB8AC3E}">
        <p14:creationId xmlns:p14="http://schemas.microsoft.com/office/powerpoint/2010/main" val="2797060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1BA6E6-4138-43C4-B0B0-DB9B5D6E1144}"/>
              </a:ext>
            </a:extLst>
          </p:cNvPr>
          <p:cNvSpPr>
            <a:spLocks noGrp="1"/>
          </p:cNvSpPr>
          <p:nvPr>
            <p:ph type="title"/>
          </p:nvPr>
        </p:nvSpPr>
        <p:spPr/>
        <p:txBody>
          <a:bodyPr/>
          <a:lstStyle/>
          <a:p>
            <a:pPr>
              <a:tabLst>
                <a:tab pos="10742613" algn="r"/>
              </a:tabLst>
            </a:pPr>
            <a:r>
              <a:rPr lang="en-US" sz="3600" dirty="0"/>
              <a:t>Controversy Over Picking Grain</a:t>
            </a:r>
            <a:r>
              <a:rPr lang="en-US" sz="2800" cap="small" dirty="0"/>
              <a:t>	</a:t>
            </a:r>
            <a:r>
              <a:rPr lang="en-US" sz="2800" b="1" dirty="0">
                <a:solidFill>
                  <a:srgbClr val="000000"/>
                </a:solidFill>
                <a:latin typeface="Segoe UI" panose="020B0502040204020203" pitchFamily="34" charset="0"/>
                <a:cs typeface="Segoe UI" panose="020B0502040204020203" pitchFamily="34" charset="0"/>
              </a:rPr>
              <a:t> </a:t>
            </a:r>
            <a:r>
              <a:rPr lang="en-US" sz="2400" b="1" dirty="0">
                <a:solidFill>
                  <a:srgbClr val="000000"/>
                </a:solidFill>
                <a:latin typeface="Segoe UI" panose="020B0502040204020203" pitchFamily="34" charset="0"/>
                <a:cs typeface="Segoe UI" panose="020B0502040204020203" pitchFamily="34" charset="0"/>
              </a:rPr>
              <a:t>Luke 6:1-5</a:t>
            </a:r>
            <a:r>
              <a:rPr lang="en-US" sz="2000" b="1" dirty="0">
                <a:solidFill>
                  <a:srgbClr val="000000"/>
                </a:solidFill>
                <a:latin typeface="Segoe UI" panose="020B0502040204020203" pitchFamily="34" charset="0"/>
                <a:cs typeface="Segoe UI" panose="020B0502040204020203" pitchFamily="34" charset="0"/>
              </a:rPr>
              <a:t> (CSB)</a:t>
            </a:r>
            <a:endParaRPr lang="en-US" cap="small" dirty="0"/>
          </a:p>
        </p:txBody>
      </p:sp>
      <p:sp>
        <p:nvSpPr>
          <p:cNvPr id="4" name="Content Placeholder 3">
            <a:extLst>
              <a:ext uri="{FF2B5EF4-FFF2-40B4-BE49-F238E27FC236}">
                <a16:creationId xmlns:a16="http://schemas.microsoft.com/office/drawing/2014/main" id="{9F5D94D2-C62E-4AA4-AEC2-CBFAF56E589A}"/>
              </a:ext>
            </a:extLst>
          </p:cNvPr>
          <p:cNvSpPr>
            <a:spLocks noGrp="1"/>
          </p:cNvSpPr>
          <p:nvPr>
            <p:ph idx="1"/>
          </p:nvPr>
        </p:nvSpPr>
        <p:spPr>
          <a:xfrm>
            <a:off x="609600" y="1195888"/>
            <a:ext cx="10972797" cy="4534448"/>
          </a:xfrm>
        </p:spPr>
        <p:txBody>
          <a:bodyPr>
            <a:noAutofit/>
          </a:bodyPr>
          <a:lstStyle/>
          <a:p>
            <a:pPr marL="0" indent="0" algn="just">
              <a:lnSpc>
                <a:spcPct val="135000"/>
              </a:lnSpc>
              <a:buNone/>
            </a:pPr>
            <a:r>
              <a:rPr lang="en-US" sz="2400" b="1" baseline="30000" dirty="0"/>
              <a:t>3</a:t>
            </a:r>
            <a:r>
              <a:rPr lang="en-US" sz="2400" baseline="30000" dirty="0"/>
              <a:t> </a:t>
            </a:r>
            <a:r>
              <a:rPr lang="en-US" sz="2400" dirty="0"/>
              <a:t>Jesus answered them, </a:t>
            </a:r>
            <a:r>
              <a:rPr lang="en-US" sz="2400" dirty="0">
                <a:solidFill>
                  <a:srgbClr val="FF0000"/>
                </a:solidFill>
              </a:rPr>
              <a:t>"</a:t>
            </a:r>
            <a:r>
              <a:rPr lang="en-US" sz="2400" dirty="0">
                <a:solidFill>
                  <a:srgbClr val="FF0000"/>
                </a:solidFill>
                <a:effectLst>
                  <a:glow rad="228600">
                    <a:schemeClr val="accent1">
                      <a:satMod val="175000"/>
                      <a:alpha val="40000"/>
                    </a:schemeClr>
                  </a:glow>
                </a:effectLst>
              </a:rPr>
              <a:t>Haven't you read what David and those who were with him did when he was hungry</a:t>
            </a:r>
            <a:r>
              <a:rPr lang="en-US" sz="2400" dirty="0">
                <a:solidFill>
                  <a:srgbClr val="FF0000"/>
                </a:solidFill>
              </a:rPr>
              <a:t>— </a:t>
            </a:r>
            <a:r>
              <a:rPr lang="en-US" sz="2400" b="1" baseline="30000" dirty="0"/>
              <a:t>4</a:t>
            </a:r>
            <a:r>
              <a:rPr lang="en-US" sz="2400" baseline="30000" dirty="0">
                <a:solidFill>
                  <a:srgbClr val="FF0000"/>
                </a:solidFill>
              </a:rPr>
              <a:t> </a:t>
            </a:r>
            <a:r>
              <a:rPr lang="en-US" sz="2400" dirty="0">
                <a:solidFill>
                  <a:srgbClr val="FF0000"/>
                </a:solidFill>
              </a:rPr>
              <a:t>how he entered the house of God and took and ate the bread of the Presence, </a:t>
            </a:r>
            <a:r>
              <a:rPr lang="en-US" sz="2400" dirty="0">
                <a:solidFill>
                  <a:srgbClr val="FF0000"/>
                </a:solidFill>
                <a:effectLst>
                  <a:glow rad="228600">
                    <a:schemeClr val="accent1">
                      <a:satMod val="175000"/>
                      <a:alpha val="40000"/>
                    </a:schemeClr>
                  </a:glow>
                </a:effectLst>
              </a:rPr>
              <a:t>which is not lawful</a:t>
            </a:r>
            <a:r>
              <a:rPr lang="en-US" sz="2400" dirty="0">
                <a:solidFill>
                  <a:srgbClr val="FF0000"/>
                </a:solidFill>
              </a:rPr>
              <a:t> for any but the priests to eat? He even gave some to those who were with him."</a:t>
            </a:r>
            <a:endParaRPr lang="en-US" sz="2400" dirty="0"/>
          </a:p>
        </p:txBody>
      </p:sp>
      <p:sp>
        <p:nvSpPr>
          <p:cNvPr id="2" name="Slide Number Placeholder 1">
            <a:extLst>
              <a:ext uri="{FF2B5EF4-FFF2-40B4-BE49-F238E27FC236}">
                <a16:creationId xmlns:a16="http://schemas.microsoft.com/office/drawing/2014/main" id="{94876FC0-80F8-4092-809E-012BB41040A9}"/>
              </a:ext>
            </a:extLst>
          </p:cNvPr>
          <p:cNvSpPr>
            <a:spLocks noGrp="1"/>
          </p:cNvSpPr>
          <p:nvPr>
            <p:ph type="sldNum" sz="quarter" idx="4"/>
          </p:nvPr>
        </p:nvSpPr>
        <p:spPr/>
        <p:txBody>
          <a:bodyPr/>
          <a:lstStyle/>
          <a:p>
            <a:fld id="{B4E14D13-709A-402D-B669-74D511747A6C}" type="slidenum">
              <a:rPr lang="en-US" smtClean="0"/>
              <a:pPr/>
              <a:t>9</a:t>
            </a:fld>
            <a:endParaRPr lang="en-US" dirty="0"/>
          </a:p>
        </p:txBody>
      </p:sp>
      <p:sp>
        <p:nvSpPr>
          <p:cNvPr id="5" name="Rectangle: Rounded Corners 4">
            <a:extLst>
              <a:ext uri="{FF2B5EF4-FFF2-40B4-BE49-F238E27FC236}">
                <a16:creationId xmlns:a16="http://schemas.microsoft.com/office/drawing/2014/main" id="{84E2CD2D-93EB-411E-8E8D-E2F1D68BFF1B}"/>
              </a:ext>
            </a:extLst>
          </p:cNvPr>
          <p:cNvSpPr/>
          <p:nvPr/>
        </p:nvSpPr>
        <p:spPr>
          <a:xfrm>
            <a:off x="1701975" y="3667006"/>
            <a:ext cx="5484827" cy="857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Segoe UI" panose="020B0502040204020203" pitchFamily="34" charset="0"/>
                <a:cs typeface="Segoe UI" panose="020B0502040204020203" pitchFamily="34" charset="0"/>
              </a:rPr>
              <a:t>What does Jesus mean by this response; He admits David’s actions were unlawful.</a:t>
            </a:r>
          </a:p>
        </p:txBody>
      </p:sp>
      <p:pic>
        <p:nvPicPr>
          <p:cNvPr id="13" name="Graphic 12" descr="Help">
            <a:extLst>
              <a:ext uri="{FF2B5EF4-FFF2-40B4-BE49-F238E27FC236}">
                <a16:creationId xmlns:a16="http://schemas.microsoft.com/office/drawing/2014/main" id="{E2FFE884-6F35-41F8-9277-AE204C7EC4EB}"/>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733" y="3618222"/>
            <a:ext cx="731520" cy="731520"/>
          </a:xfrm>
          <a:prstGeom prst="rect">
            <a:avLst/>
          </a:prstGeom>
        </p:spPr>
      </p:pic>
      <p:sp>
        <p:nvSpPr>
          <p:cNvPr id="9" name="Rectangle: Rounded Corners 8">
            <a:extLst>
              <a:ext uri="{FF2B5EF4-FFF2-40B4-BE49-F238E27FC236}">
                <a16:creationId xmlns:a16="http://schemas.microsoft.com/office/drawing/2014/main" id="{9B229723-9373-41A6-A3D8-D93331BFFBD4}"/>
              </a:ext>
            </a:extLst>
          </p:cNvPr>
          <p:cNvSpPr/>
          <p:nvPr/>
        </p:nvSpPr>
        <p:spPr>
          <a:xfrm>
            <a:off x="1701975" y="4940471"/>
            <a:ext cx="5484827" cy="857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latin typeface="Segoe UI" panose="020B0502040204020203" pitchFamily="34" charset="0"/>
                <a:cs typeface="Segoe UI" panose="020B0502040204020203" pitchFamily="34" charset="0"/>
              </a:rPr>
              <a:t>So, is Jesus saying the end justifies the means?  Is he saying the Law is irrelevant?</a:t>
            </a:r>
          </a:p>
        </p:txBody>
      </p:sp>
      <p:pic>
        <p:nvPicPr>
          <p:cNvPr id="10" name="Graphic 9" descr="Help">
            <a:extLst>
              <a:ext uri="{FF2B5EF4-FFF2-40B4-BE49-F238E27FC236}">
                <a16:creationId xmlns:a16="http://schemas.microsoft.com/office/drawing/2014/main" id="{5E637AD1-F3D4-4C7A-B192-DB3B2D9621CF}"/>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733" y="4891687"/>
            <a:ext cx="731520" cy="731520"/>
          </a:xfrm>
          <a:prstGeom prst="rect">
            <a:avLst/>
          </a:prstGeom>
        </p:spPr>
      </p:pic>
      <p:sp>
        <p:nvSpPr>
          <p:cNvPr id="12" name="Double Bracket 11">
            <a:extLst>
              <a:ext uri="{FF2B5EF4-FFF2-40B4-BE49-F238E27FC236}">
                <a16:creationId xmlns:a16="http://schemas.microsoft.com/office/drawing/2014/main" id="{7AED59DA-10FF-4F72-898D-6D07F1DCCD8D}"/>
              </a:ext>
            </a:extLst>
          </p:cNvPr>
          <p:cNvSpPr/>
          <p:nvPr/>
        </p:nvSpPr>
        <p:spPr>
          <a:xfrm>
            <a:off x="7522464" y="3667006"/>
            <a:ext cx="3718560" cy="2175212"/>
          </a:xfrm>
          <a:prstGeom prst="bracketPair">
            <a:avLst/>
          </a:prstGeom>
          <a:ln w="25400"/>
        </p:spPr>
        <p:style>
          <a:lnRef idx="1">
            <a:schemeClr val="accent1"/>
          </a:lnRef>
          <a:fillRef idx="0">
            <a:schemeClr val="accent1"/>
          </a:fillRef>
          <a:effectRef idx="0">
            <a:schemeClr val="accent1"/>
          </a:effectRef>
          <a:fontRef idx="minor">
            <a:schemeClr val="tx1"/>
          </a:fontRef>
        </p:style>
        <p:txBody>
          <a:bodyPr lIns="45720" rIns="45720" rtlCol="0" anchor="t"/>
          <a:lstStyle/>
          <a:p>
            <a:pPr algn="ctr">
              <a:spcAft>
                <a:spcPts val="600"/>
              </a:spcAft>
            </a:pPr>
            <a:r>
              <a:rPr lang="en-US" sz="2000" b="1" i="1" u="sng" cap="small" dirty="0">
                <a:solidFill>
                  <a:schemeClr val="accent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Observation</a:t>
            </a:r>
          </a:p>
          <a:p>
            <a:pPr algn="ctr">
              <a:spcAft>
                <a:spcPts val="1200"/>
              </a:spcAft>
            </a:pPr>
            <a:r>
              <a:rPr lang="en-US" sz="2000" b="1" i="1" dirty="0">
                <a:latin typeface="Segoe UI" panose="020B0502040204020203" pitchFamily="34" charset="0"/>
                <a:cs typeface="Segoe UI" panose="020B0502040204020203" pitchFamily="34" charset="0"/>
              </a:rPr>
              <a:t>David put human need above ritual law.  He abided by the spirit of the Law, not the letter of the Law.  And the Priests allowed it.</a:t>
            </a:r>
          </a:p>
        </p:txBody>
      </p:sp>
    </p:spTree>
    <p:extLst>
      <p:ext uri="{BB962C8B-B14F-4D97-AF65-F5344CB8AC3E}">
        <p14:creationId xmlns:p14="http://schemas.microsoft.com/office/powerpoint/2010/main" val="2271863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animBg="1"/>
    </p:bldLst>
  </p:timing>
</p:sld>
</file>

<file path=ppt/theme/theme1.xml><?xml version="1.0" encoding="utf-8"?>
<a:theme xmlns:a="http://schemas.openxmlformats.org/drawingml/2006/main" name="Retrospect">
  <a:themeElements>
    <a:clrScheme name="Custom 1">
      <a:dk1>
        <a:srgbClr val="000000"/>
      </a:dk1>
      <a:lt1>
        <a:srgbClr val="FFFFFF"/>
      </a:lt1>
      <a:dk2>
        <a:srgbClr val="710505"/>
      </a:dk2>
      <a:lt2>
        <a:srgbClr val="F2F2F2"/>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919</Words>
  <Application>Microsoft Office PowerPoint</Application>
  <PresentationFormat>Widescreen</PresentationFormat>
  <Paragraphs>82</Paragraphs>
  <Slides>13</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13</vt:i4>
      </vt:variant>
    </vt:vector>
  </HeadingPairs>
  <TitlesOfParts>
    <vt:vector size="23" baseType="lpstr">
      <vt:lpstr>Arial</vt:lpstr>
      <vt:lpstr>Calibri</vt:lpstr>
      <vt:lpstr>Futura-Bold</vt:lpstr>
      <vt:lpstr>Papyrus</vt:lpstr>
      <vt:lpstr>Segoe UI</vt:lpstr>
      <vt:lpstr>Segoe UI Black</vt:lpstr>
      <vt:lpstr>Segoe UI Semibold</vt:lpstr>
      <vt:lpstr>Verdana</vt:lpstr>
      <vt:lpstr>Wingdings</vt:lpstr>
      <vt:lpstr>Retrospect</vt:lpstr>
      <vt:lpstr>PowerPoint Presentation</vt:lpstr>
      <vt:lpstr>PowerPoint Presentation</vt:lpstr>
      <vt:lpstr>PowerPoint Presentation</vt:lpstr>
      <vt:lpstr>The Rise of Opposition 5 Controversies</vt:lpstr>
      <vt:lpstr>Controversy Over Picking Grain  Luke 6:1-5 (CSB)</vt:lpstr>
      <vt:lpstr>Controversy Over Picking Grain  Luke 6:1-5 (CSB)</vt:lpstr>
      <vt:lpstr>Controversy Over Picking Grain  Luke 6:1-5 (CSB)</vt:lpstr>
      <vt:lpstr>Controversy Over Picking Grain  Luke 6:1-5 (CSB)</vt:lpstr>
      <vt:lpstr>Controversy Over Picking Grain  Luke 6:1-5 (CSB)</vt:lpstr>
      <vt:lpstr>Controversy Over Picking Grain  Luke 6:1-5 (CSB)</vt:lpstr>
      <vt:lpstr>Controversy Over Picking Grain  Luke 6:1-5 (CSB)</vt:lpstr>
      <vt:lpstr>Deliberate Discipleship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 Glover</dc:creator>
  <cp:lastModifiedBy>Eric Glover</cp:lastModifiedBy>
  <cp:revision>1</cp:revision>
  <cp:lastPrinted>2019-02-23T18:30:28Z</cp:lastPrinted>
  <dcterms:created xsi:type="dcterms:W3CDTF">2019-02-23T17:42:35Z</dcterms:created>
  <dcterms:modified xsi:type="dcterms:W3CDTF">2019-02-23T18:40:30Z</dcterms:modified>
</cp:coreProperties>
</file>